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2" r:id="rId4"/>
    <p:sldId id="269" r:id="rId5"/>
    <p:sldId id="257" r:id="rId6"/>
    <p:sldId id="264" r:id="rId7"/>
    <p:sldId id="265" r:id="rId8"/>
    <p:sldId id="258" r:id="rId9"/>
    <p:sldId id="267" r:id="rId10"/>
    <p:sldId id="266" r:id="rId11"/>
    <p:sldId id="268" r:id="rId12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59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E5E0D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E5E0D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43398" y="1472158"/>
            <a:ext cx="2137410" cy="343535"/>
          </a:xfrm>
          <a:custGeom>
            <a:avLst/>
            <a:gdLst/>
            <a:ahLst/>
            <a:cxnLst/>
            <a:rect l="l" t="t" r="r" b="b"/>
            <a:pathLst>
              <a:path w="2137410" h="343535">
                <a:moveTo>
                  <a:pt x="249684" y="324207"/>
                </a:moveTo>
                <a:lnTo>
                  <a:pt x="278913" y="343141"/>
                </a:lnTo>
                <a:lnTo>
                  <a:pt x="304317" y="337591"/>
                </a:lnTo>
                <a:lnTo>
                  <a:pt x="258366" y="337591"/>
                </a:lnTo>
                <a:lnTo>
                  <a:pt x="249684" y="324207"/>
                </a:lnTo>
                <a:close/>
              </a:path>
              <a:path w="2137410" h="343535">
                <a:moveTo>
                  <a:pt x="57240" y="5651"/>
                </a:moveTo>
                <a:lnTo>
                  <a:pt x="0" y="5651"/>
                </a:lnTo>
                <a:lnTo>
                  <a:pt x="0" y="337591"/>
                </a:lnTo>
                <a:lnTo>
                  <a:pt x="57240" y="337591"/>
                </a:lnTo>
                <a:lnTo>
                  <a:pt x="57240" y="188468"/>
                </a:lnTo>
                <a:lnTo>
                  <a:pt x="161636" y="188468"/>
                </a:lnTo>
                <a:lnTo>
                  <a:pt x="143991" y="161264"/>
                </a:lnTo>
                <a:lnTo>
                  <a:pt x="156969" y="138036"/>
                </a:lnTo>
                <a:lnTo>
                  <a:pt x="57240" y="138036"/>
                </a:lnTo>
                <a:lnTo>
                  <a:pt x="57240" y="5651"/>
                </a:lnTo>
                <a:close/>
              </a:path>
              <a:path w="2137410" h="343535">
                <a:moveTo>
                  <a:pt x="161636" y="188468"/>
                </a:moveTo>
                <a:lnTo>
                  <a:pt x="97527" y="188468"/>
                </a:lnTo>
                <a:lnTo>
                  <a:pt x="194239" y="337459"/>
                </a:lnTo>
                <a:lnTo>
                  <a:pt x="194325" y="337591"/>
                </a:lnTo>
                <a:lnTo>
                  <a:pt x="249548" y="337591"/>
                </a:lnTo>
                <a:lnTo>
                  <a:pt x="247100" y="336854"/>
                </a:lnTo>
                <a:lnTo>
                  <a:pt x="249684" y="324207"/>
                </a:lnTo>
                <a:lnTo>
                  <a:pt x="161636" y="188468"/>
                </a:lnTo>
                <a:close/>
              </a:path>
              <a:path w="2137410" h="343535">
                <a:moveTo>
                  <a:pt x="257983" y="283591"/>
                </a:moveTo>
                <a:lnTo>
                  <a:pt x="249684" y="324207"/>
                </a:lnTo>
                <a:lnTo>
                  <a:pt x="258280" y="337459"/>
                </a:lnTo>
                <a:lnTo>
                  <a:pt x="258366" y="337591"/>
                </a:lnTo>
                <a:lnTo>
                  <a:pt x="304317" y="337591"/>
                </a:lnTo>
                <a:lnTo>
                  <a:pt x="304922" y="337459"/>
                </a:lnTo>
                <a:lnTo>
                  <a:pt x="325545" y="320916"/>
                </a:lnTo>
                <a:lnTo>
                  <a:pt x="340379" y="294267"/>
                </a:lnTo>
                <a:lnTo>
                  <a:pt x="341960" y="287680"/>
                </a:lnTo>
                <a:lnTo>
                  <a:pt x="272425" y="287680"/>
                </a:lnTo>
                <a:lnTo>
                  <a:pt x="257983" y="283591"/>
                </a:lnTo>
                <a:close/>
              </a:path>
              <a:path w="2137410" h="343535">
                <a:moveTo>
                  <a:pt x="476374" y="136575"/>
                </a:moveTo>
                <a:lnTo>
                  <a:pt x="419135" y="136575"/>
                </a:lnTo>
                <a:lnTo>
                  <a:pt x="419135" y="337591"/>
                </a:lnTo>
                <a:lnTo>
                  <a:pt x="476374" y="337591"/>
                </a:lnTo>
                <a:lnTo>
                  <a:pt x="476374" y="136575"/>
                </a:lnTo>
                <a:close/>
              </a:path>
              <a:path w="2137410" h="343535">
                <a:moveTo>
                  <a:pt x="476374" y="87071"/>
                </a:moveTo>
                <a:lnTo>
                  <a:pt x="316900" y="87071"/>
                </a:lnTo>
                <a:lnTo>
                  <a:pt x="302462" y="208150"/>
                </a:lnTo>
                <a:lnTo>
                  <a:pt x="297959" y="246240"/>
                </a:lnTo>
                <a:lnTo>
                  <a:pt x="294603" y="266222"/>
                </a:lnTo>
                <a:lnTo>
                  <a:pt x="289885" y="278966"/>
                </a:lnTo>
                <a:lnTo>
                  <a:pt x="283578" y="285707"/>
                </a:lnTo>
                <a:lnTo>
                  <a:pt x="275456" y="287680"/>
                </a:lnTo>
                <a:lnTo>
                  <a:pt x="341960" y="287680"/>
                </a:lnTo>
                <a:lnTo>
                  <a:pt x="349022" y="258267"/>
                </a:lnTo>
                <a:lnTo>
                  <a:pt x="353030" y="225863"/>
                </a:lnTo>
                <a:lnTo>
                  <a:pt x="356754" y="194283"/>
                </a:lnTo>
                <a:lnTo>
                  <a:pt x="360223" y="164271"/>
                </a:lnTo>
                <a:lnTo>
                  <a:pt x="363463" y="136575"/>
                </a:lnTo>
                <a:lnTo>
                  <a:pt x="476374" y="136575"/>
                </a:lnTo>
                <a:lnTo>
                  <a:pt x="476374" y="87071"/>
                </a:lnTo>
                <a:close/>
              </a:path>
              <a:path w="2137410" h="343535">
                <a:moveTo>
                  <a:pt x="217135" y="0"/>
                </a:moveTo>
                <a:lnTo>
                  <a:pt x="195049" y="2871"/>
                </a:lnTo>
                <a:lnTo>
                  <a:pt x="195757" y="2871"/>
                </a:lnTo>
                <a:lnTo>
                  <a:pt x="177096" y="12573"/>
                </a:lnTo>
                <a:lnTo>
                  <a:pt x="158728" y="31836"/>
                </a:lnTo>
                <a:lnTo>
                  <a:pt x="139174" y="62903"/>
                </a:lnTo>
                <a:lnTo>
                  <a:pt x="97527" y="138036"/>
                </a:lnTo>
                <a:lnTo>
                  <a:pt x="156969" y="138036"/>
                </a:lnTo>
                <a:lnTo>
                  <a:pt x="183337" y="90843"/>
                </a:lnTo>
                <a:lnTo>
                  <a:pt x="194424" y="71509"/>
                </a:lnTo>
                <a:lnTo>
                  <a:pt x="202343" y="60921"/>
                </a:lnTo>
                <a:lnTo>
                  <a:pt x="209105" y="56478"/>
                </a:lnTo>
                <a:lnTo>
                  <a:pt x="216719" y="55575"/>
                </a:lnTo>
                <a:lnTo>
                  <a:pt x="235507" y="55575"/>
                </a:lnTo>
                <a:lnTo>
                  <a:pt x="244867" y="5651"/>
                </a:lnTo>
                <a:lnTo>
                  <a:pt x="236194" y="2871"/>
                </a:lnTo>
                <a:lnTo>
                  <a:pt x="228923" y="1139"/>
                </a:lnTo>
                <a:lnTo>
                  <a:pt x="222691" y="250"/>
                </a:lnTo>
                <a:lnTo>
                  <a:pt x="217135" y="0"/>
                </a:lnTo>
                <a:close/>
              </a:path>
              <a:path w="2137410" h="343535">
                <a:moveTo>
                  <a:pt x="235507" y="55575"/>
                </a:moveTo>
                <a:lnTo>
                  <a:pt x="222369" y="55575"/>
                </a:lnTo>
                <a:lnTo>
                  <a:pt x="234821" y="59232"/>
                </a:lnTo>
                <a:lnTo>
                  <a:pt x="235507" y="55575"/>
                </a:lnTo>
                <a:close/>
              </a:path>
              <a:path w="2137410" h="343535">
                <a:moveTo>
                  <a:pt x="683463" y="235559"/>
                </a:moveTo>
                <a:lnTo>
                  <a:pt x="627261" y="235559"/>
                </a:lnTo>
                <a:lnTo>
                  <a:pt x="638380" y="279120"/>
                </a:lnTo>
                <a:lnTo>
                  <a:pt x="662528" y="313129"/>
                </a:lnTo>
                <a:lnTo>
                  <a:pt x="696722" y="335248"/>
                </a:lnTo>
                <a:lnTo>
                  <a:pt x="737980" y="343141"/>
                </a:lnTo>
                <a:lnTo>
                  <a:pt x="780065" y="334096"/>
                </a:lnTo>
                <a:lnTo>
                  <a:pt x="814802" y="308138"/>
                </a:lnTo>
                <a:lnTo>
                  <a:pt x="823607" y="292811"/>
                </a:lnTo>
                <a:lnTo>
                  <a:pt x="735783" y="292811"/>
                </a:lnTo>
                <a:lnTo>
                  <a:pt x="713155" y="287420"/>
                </a:lnTo>
                <a:lnTo>
                  <a:pt x="695805" y="271748"/>
                </a:lnTo>
                <a:lnTo>
                  <a:pt x="693692" y="267033"/>
                </a:lnTo>
                <a:lnTo>
                  <a:pt x="684743" y="246541"/>
                </a:lnTo>
                <a:lnTo>
                  <a:pt x="683463" y="235559"/>
                </a:lnTo>
                <a:close/>
              </a:path>
              <a:path w="2137410" h="343535">
                <a:moveTo>
                  <a:pt x="594721" y="87071"/>
                </a:moveTo>
                <a:lnTo>
                  <a:pt x="537483" y="87071"/>
                </a:lnTo>
                <a:lnTo>
                  <a:pt x="537483" y="337591"/>
                </a:lnTo>
                <a:lnTo>
                  <a:pt x="594721" y="337591"/>
                </a:lnTo>
                <a:lnTo>
                  <a:pt x="594721" y="235559"/>
                </a:lnTo>
                <a:lnTo>
                  <a:pt x="683463" y="235559"/>
                </a:lnTo>
                <a:lnTo>
                  <a:pt x="680843" y="212547"/>
                </a:lnTo>
                <a:lnTo>
                  <a:pt x="684204" y="183032"/>
                </a:lnTo>
                <a:lnTo>
                  <a:pt x="594721" y="183032"/>
                </a:lnTo>
                <a:lnTo>
                  <a:pt x="594721" y="87071"/>
                </a:lnTo>
                <a:close/>
              </a:path>
              <a:path w="2137410" h="343535">
                <a:moveTo>
                  <a:pt x="823638" y="131851"/>
                </a:moveTo>
                <a:lnTo>
                  <a:pt x="735783" y="131851"/>
                </a:lnTo>
                <a:lnTo>
                  <a:pt x="758201" y="137321"/>
                </a:lnTo>
                <a:lnTo>
                  <a:pt x="774946" y="153163"/>
                </a:lnTo>
                <a:lnTo>
                  <a:pt x="785422" y="178523"/>
                </a:lnTo>
                <a:lnTo>
                  <a:pt x="789047" y="212547"/>
                </a:lnTo>
                <a:lnTo>
                  <a:pt x="785434" y="246541"/>
                </a:lnTo>
                <a:lnTo>
                  <a:pt x="774974" y="271748"/>
                </a:lnTo>
                <a:lnTo>
                  <a:pt x="758234" y="287420"/>
                </a:lnTo>
                <a:lnTo>
                  <a:pt x="735783" y="292811"/>
                </a:lnTo>
                <a:lnTo>
                  <a:pt x="823607" y="292811"/>
                </a:lnTo>
                <a:lnTo>
                  <a:pt x="838414" y="267033"/>
                </a:lnTo>
                <a:lnTo>
                  <a:pt x="847124" y="212547"/>
                </a:lnTo>
                <a:lnTo>
                  <a:pt x="838414" y="157745"/>
                </a:lnTo>
                <a:lnTo>
                  <a:pt x="823638" y="131851"/>
                </a:lnTo>
                <a:close/>
              </a:path>
              <a:path w="2137410" h="343535">
                <a:moveTo>
                  <a:pt x="737980" y="81102"/>
                </a:moveTo>
                <a:lnTo>
                  <a:pt x="697879" y="88581"/>
                </a:lnTo>
                <a:lnTo>
                  <a:pt x="664368" y="109540"/>
                </a:lnTo>
                <a:lnTo>
                  <a:pt x="640271" y="141763"/>
                </a:lnTo>
                <a:lnTo>
                  <a:pt x="628417" y="183032"/>
                </a:lnTo>
                <a:lnTo>
                  <a:pt x="684204" y="183032"/>
                </a:lnTo>
                <a:lnTo>
                  <a:pt x="684718" y="178523"/>
                </a:lnTo>
                <a:lnTo>
                  <a:pt x="695754" y="153163"/>
                </a:lnTo>
                <a:lnTo>
                  <a:pt x="713070" y="137321"/>
                </a:lnTo>
                <a:lnTo>
                  <a:pt x="735783" y="131851"/>
                </a:lnTo>
                <a:lnTo>
                  <a:pt x="823638" y="131851"/>
                </a:lnTo>
                <a:lnTo>
                  <a:pt x="814802" y="116368"/>
                </a:lnTo>
                <a:lnTo>
                  <a:pt x="780065" y="90219"/>
                </a:lnTo>
                <a:lnTo>
                  <a:pt x="737980" y="81102"/>
                </a:lnTo>
                <a:close/>
              </a:path>
              <a:path w="2137410" h="343535">
                <a:moveTo>
                  <a:pt x="1075165" y="246761"/>
                </a:moveTo>
                <a:lnTo>
                  <a:pt x="1018345" y="246761"/>
                </a:lnTo>
                <a:lnTo>
                  <a:pt x="1018345" y="337591"/>
                </a:lnTo>
                <a:lnTo>
                  <a:pt x="1075165" y="337591"/>
                </a:lnTo>
                <a:lnTo>
                  <a:pt x="1075165" y="246761"/>
                </a:lnTo>
                <a:close/>
              </a:path>
              <a:path w="2137410" h="343535">
                <a:moveTo>
                  <a:pt x="936722" y="87071"/>
                </a:moveTo>
                <a:lnTo>
                  <a:pt x="880322" y="87071"/>
                </a:lnTo>
                <a:lnTo>
                  <a:pt x="880322" y="159791"/>
                </a:lnTo>
                <a:lnTo>
                  <a:pt x="887287" y="199023"/>
                </a:lnTo>
                <a:lnTo>
                  <a:pt x="887384" y="199569"/>
                </a:lnTo>
                <a:lnTo>
                  <a:pt x="887464" y="200022"/>
                </a:lnTo>
                <a:lnTo>
                  <a:pt x="907793" y="228017"/>
                </a:lnTo>
                <a:lnTo>
                  <a:pt x="939659" y="244375"/>
                </a:lnTo>
                <a:lnTo>
                  <a:pt x="981414" y="249694"/>
                </a:lnTo>
                <a:lnTo>
                  <a:pt x="995835" y="249382"/>
                </a:lnTo>
                <a:lnTo>
                  <a:pt x="1006156" y="248618"/>
                </a:lnTo>
                <a:lnTo>
                  <a:pt x="1013339" y="247658"/>
                </a:lnTo>
                <a:lnTo>
                  <a:pt x="1018345" y="246761"/>
                </a:lnTo>
                <a:lnTo>
                  <a:pt x="1075165" y="246761"/>
                </a:lnTo>
                <a:lnTo>
                  <a:pt x="1075165" y="199771"/>
                </a:lnTo>
                <a:lnTo>
                  <a:pt x="989567" y="199771"/>
                </a:lnTo>
                <a:lnTo>
                  <a:pt x="964492" y="197733"/>
                </a:lnTo>
                <a:lnTo>
                  <a:pt x="948195" y="191006"/>
                </a:lnTo>
                <a:lnTo>
                  <a:pt x="939373" y="178666"/>
                </a:lnTo>
                <a:lnTo>
                  <a:pt x="936722" y="159791"/>
                </a:lnTo>
                <a:lnTo>
                  <a:pt x="936722" y="87071"/>
                </a:lnTo>
                <a:close/>
              </a:path>
              <a:path w="2137410" h="343535">
                <a:moveTo>
                  <a:pt x="1075165" y="87071"/>
                </a:moveTo>
                <a:lnTo>
                  <a:pt x="1018345" y="87071"/>
                </a:lnTo>
                <a:lnTo>
                  <a:pt x="1018345" y="197256"/>
                </a:lnTo>
                <a:lnTo>
                  <a:pt x="1013056" y="198222"/>
                </a:lnTo>
                <a:lnTo>
                  <a:pt x="1006547" y="199023"/>
                </a:lnTo>
                <a:lnTo>
                  <a:pt x="998743" y="199569"/>
                </a:lnTo>
                <a:lnTo>
                  <a:pt x="989567" y="199771"/>
                </a:lnTo>
                <a:lnTo>
                  <a:pt x="1075165" y="199771"/>
                </a:lnTo>
                <a:lnTo>
                  <a:pt x="1075165" y="87071"/>
                </a:lnTo>
                <a:close/>
              </a:path>
              <a:path w="2137410" h="343535">
                <a:moveTo>
                  <a:pt x="1232124" y="81102"/>
                </a:moveTo>
                <a:lnTo>
                  <a:pt x="1190580" y="90426"/>
                </a:lnTo>
                <a:lnTo>
                  <a:pt x="1154384" y="116920"/>
                </a:lnTo>
                <a:lnTo>
                  <a:pt x="1128804" y="158367"/>
                </a:lnTo>
                <a:lnTo>
                  <a:pt x="1119107" y="212547"/>
                </a:lnTo>
                <a:lnTo>
                  <a:pt x="1128683" y="266942"/>
                </a:lnTo>
                <a:lnTo>
                  <a:pt x="1154672" y="308057"/>
                </a:lnTo>
                <a:lnTo>
                  <a:pt x="1192964" y="334065"/>
                </a:lnTo>
                <a:lnTo>
                  <a:pt x="1239452" y="343141"/>
                </a:lnTo>
                <a:lnTo>
                  <a:pt x="1263268" y="341092"/>
                </a:lnTo>
                <a:lnTo>
                  <a:pt x="1285482" y="335226"/>
                </a:lnTo>
                <a:lnTo>
                  <a:pt x="1306655" y="325964"/>
                </a:lnTo>
                <a:lnTo>
                  <a:pt x="1327349" y="313728"/>
                </a:lnTo>
                <a:lnTo>
                  <a:pt x="1317073" y="294055"/>
                </a:lnTo>
                <a:lnTo>
                  <a:pt x="1243745" y="294055"/>
                </a:lnTo>
                <a:lnTo>
                  <a:pt x="1216371" y="289323"/>
                </a:lnTo>
                <a:lnTo>
                  <a:pt x="1195396" y="276136"/>
                </a:lnTo>
                <a:lnTo>
                  <a:pt x="1181641" y="256004"/>
                </a:lnTo>
                <a:lnTo>
                  <a:pt x="1175927" y="230441"/>
                </a:lnTo>
                <a:lnTo>
                  <a:pt x="1331222" y="230441"/>
                </a:lnTo>
                <a:lnTo>
                  <a:pt x="1332458" y="221019"/>
                </a:lnTo>
                <a:lnTo>
                  <a:pt x="1333343" y="213079"/>
                </a:lnTo>
                <a:lnTo>
                  <a:pt x="1333876" y="206022"/>
                </a:lnTo>
                <a:lnTo>
                  <a:pt x="1334055" y="199250"/>
                </a:lnTo>
                <a:lnTo>
                  <a:pt x="1331963" y="184810"/>
                </a:lnTo>
                <a:lnTo>
                  <a:pt x="1176041" y="184810"/>
                </a:lnTo>
                <a:lnTo>
                  <a:pt x="1182195" y="162281"/>
                </a:lnTo>
                <a:lnTo>
                  <a:pt x="1194699" y="145059"/>
                </a:lnTo>
                <a:lnTo>
                  <a:pt x="1212130" y="134057"/>
                </a:lnTo>
                <a:lnTo>
                  <a:pt x="1233064" y="130187"/>
                </a:lnTo>
                <a:lnTo>
                  <a:pt x="1315721" y="130187"/>
                </a:lnTo>
                <a:lnTo>
                  <a:pt x="1307107" y="114120"/>
                </a:lnTo>
                <a:lnTo>
                  <a:pt x="1275070" y="89791"/>
                </a:lnTo>
                <a:lnTo>
                  <a:pt x="1232124" y="81102"/>
                </a:lnTo>
                <a:close/>
              </a:path>
              <a:path w="2137410" h="343535">
                <a:moveTo>
                  <a:pt x="1305378" y="271665"/>
                </a:moveTo>
                <a:lnTo>
                  <a:pt x="1288156" y="282140"/>
                </a:lnTo>
                <a:lnTo>
                  <a:pt x="1273071" y="289061"/>
                </a:lnTo>
                <a:lnTo>
                  <a:pt x="1258731" y="292882"/>
                </a:lnTo>
                <a:lnTo>
                  <a:pt x="1243745" y="294055"/>
                </a:lnTo>
                <a:lnTo>
                  <a:pt x="1317073" y="294055"/>
                </a:lnTo>
                <a:lnTo>
                  <a:pt x="1305378" y="271665"/>
                </a:lnTo>
                <a:close/>
              </a:path>
              <a:path w="2137410" h="343535">
                <a:moveTo>
                  <a:pt x="1315721" y="130187"/>
                </a:moveTo>
                <a:lnTo>
                  <a:pt x="1233064" y="130187"/>
                </a:lnTo>
                <a:lnTo>
                  <a:pt x="1254341" y="133791"/>
                </a:lnTo>
                <a:lnTo>
                  <a:pt x="1269624" y="144349"/>
                </a:lnTo>
                <a:lnTo>
                  <a:pt x="1278845" y="161482"/>
                </a:lnTo>
                <a:lnTo>
                  <a:pt x="1281934" y="184810"/>
                </a:lnTo>
                <a:lnTo>
                  <a:pt x="1331963" y="184810"/>
                </a:lnTo>
                <a:lnTo>
                  <a:pt x="1327134" y="151477"/>
                </a:lnTo>
                <a:lnTo>
                  <a:pt x="1315721" y="130187"/>
                </a:lnTo>
                <a:close/>
              </a:path>
              <a:path w="2137410" h="343535">
                <a:moveTo>
                  <a:pt x="1471786" y="87071"/>
                </a:moveTo>
                <a:lnTo>
                  <a:pt x="1373729" y="87071"/>
                </a:lnTo>
                <a:lnTo>
                  <a:pt x="1373729" y="337591"/>
                </a:lnTo>
                <a:lnTo>
                  <a:pt x="1476079" y="337591"/>
                </a:lnTo>
                <a:lnTo>
                  <a:pt x="1515317" y="333072"/>
                </a:lnTo>
                <a:lnTo>
                  <a:pt x="1547270" y="319262"/>
                </a:lnTo>
                <a:lnTo>
                  <a:pt x="1568767" y="295779"/>
                </a:lnTo>
                <a:lnTo>
                  <a:pt x="1569663" y="291960"/>
                </a:lnTo>
                <a:lnTo>
                  <a:pt x="1430028" y="291960"/>
                </a:lnTo>
                <a:lnTo>
                  <a:pt x="1430028" y="230441"/>
                </a:lnTo>
                <a:lnTo>
                  <a:pt x="1567236" y="230441"/>
                </a:lnTo>
                <a:lnTo>
                  <a:pt x="1559408" y="219114"/>
                </a:lnTo>
                <a:lnTo>
                  <a:pt x="1541624" y="208223"/>
                </a:lnTo>
                <a:lnTo>
                  <a:pt x="1531743" y="206578"/>
                </a:lnTo>
                <a:lnTo>
                  <a:pt x="1521278" y="206578"/>
                </a:lnTo>
                <a:lnTo>
                  <a:pt x="1521152" y="205540"/>
                </a:lnTo>
                <a:lnTo>
                  <a:pt x="1521062" y="204800"/>
                </a:lnTo>
                <a:lnTo>
                  <a:pt x="1528533" y="204800"/>
                </a:lnTo>
                <a:lnTo>
                  <a:pt x="1539581" y="202092"/>
                </a:lnTo>
                <a:lnTo>
                  <a:pt x="1553833" y="191269"/>
                </a:lnTo>
                <a:lnTo>
                  <a:pt x="1557557" y="184810"/>
                </a:lnTo>
                <a:lnTo>
                  <a:pt x="1430028" y="184810"/>
                </a:lnTo>
                <a:lnTo>
                  <a:pt x="1430028" y="132689"/>
                </a:lnTo>
                <a:lnTo>
                  <a:pt x="1561103" y="132689"/>
                </a:lnTo>
                <a:lnTo>
                  <a:pt x="1559115" y="124243"/>
                </a:lnTo>
                <a:lnTo>
                  <a:pt x="1539131" y="103108"/>
                </a:lnTo>
                <a:lnTo>
                  <a:pt x="1509122" y="90959"/>
                </a:lnTo>
                <a:lnTo>
                  <a:pt x="1471786" y="87071"/>
                </a:lnTo>
                <a:close/>
              </a:path>
              <a:path w="2137410" h="343535">
                <a:moveTo>
                  <a:pt x="1567236" y="230441"/>
                </a:moveTo>
                <a:lnTo>
                  <a:pt x="1469170" y="230441"/>
                </a:lnTo>
                <a:lnTo>
                  <a:pt x="1492617" y="232340"/>
                </a:lnTo>
                <a:lnTo>
                  <a:pt x="1508489" y="237947"/>
                </a:lnTo>
                <a:lnTo>
                  <a:pt x="1517494" y="247125"/>
                </a:lnTo>
                <a:lnTo>
                  <a:pt x="1520338" y="259740"/>
                </a:lnTo>
                <a:lnTo>
                  <a:pt x="1517719" y="273952"/>
                </a:lnTo>
                <a:lnTo>
                  <a:pt x="1509273" y="284008"/>
                </a:lnTo>
                <a:lnTo>
                  <a:pt x="1494117" y="289985"/>
                </a:lnTo>
                <a:lnTo>
                  <a:pt x="1471367" y="291960"/>
                </a:lnTo>
                <a:lnTo>
                  <a:pt x="1569663" y="291960"/>
                </a:lnTo>
                <a:lnTo>
                  <a:pt x="1576637" y="262242"/>
                </a:lnTo>
                <a:lnTo>
                  <a:pt x="1571913" y="237209"/>
                </a:lnTo>
                <a:lnTo>
                  <a:pt x="1567236" y="230441"/>
                </a:lnTo>
                <a:close/>
              </a:path>
              <a:path w="2137410" h="343535">
                <a:moveTo>
                  <a:pt x="1521062" y="204800"/>
                </a:moveTo>
                <a:lnTo>
                  <a:pt x="1521152" y="205540"/>
                </a:lnTo>
                <a:lnTo>
                  <a:pt x="1521278" y="206578"/>
                </a:lnTo>
                <a:lnTo>
                  <a:pt x="1525511" y="205540"/>
                </a:lnTo>
                <a:lnTo>
                  <a:pt x="1521062" y="204800"/>
                </a:lnTo>
                <a:close/>
              </a:path>
              <a:path w="2137410" h="343535">
                <a:moveTo>
                  <a:pt x="1525511" y="205540"/>
                </a:moveTo>
                <a:lnTo>
                  <a:pt x="1521278" y="206578"/>
                </a:lnTo>
                <a:lnTo>
                  <a:pt x="1531743" y="206578"/>
                </a:lnTo>
                <a:lnTo>
                  <a:pt x="1525511" y="205540"/>
                </a:lnTo>
                <a:close/>
              </a:path>
              <a:path w="2137410" h="343535">
                <a:moveTo>
                  <a:pt x="1528533" y="204800"/>
                </a:moveTo>
                <a:lnTo>
                  <a:pt x="1521062" y="204800"/>
                </a:lnTo>
                <a:lnTo>
                  <a:pt x="1525511" y="205540"/>
                </a:lnTo>
                <a:lnTo>
                  <a:pt x="1528533" y="204800"/>
                </a:lnTo>
                <a:close/>
              </a:path>
              <a:path w="2137410" h="343535">
                <a:moveTo>
                  <a:pt x="1561103" y="132689"/>
                </a:moveTo>
                <a:lnTo>
                  <a:pt x="1467913" y="132689"/>
                </a:lnTo>
                <a:lnTo>
                  <a:pt x="1488497" y="134227"/>
                </a:lnTo>
                <a:lnTo>
                  <a:pt x="1501550" y="138945"/>
                </a:lnTo>
                <a:lnTo>
                  <a:pt x="1508405" y="147000"/>
                </a:lnTo>
                <a:lnTo>
                  <a:pt x="1510394" y="158546"/>
                </a:lnTo>
                <a:lnTo>
                  <a:pt x="1508307" y="170022"/>
                </a:lnTo>
                <a:lnTo>
                  <a:pt x="1501071" y="178231"/>
                </a:lnTo>
                <a:lnTo>
                  <a:pt x="1487221" y="183164"/>
                </a:lnTo>
                <a:lnTo>
                  <a:pt x="1465296" y="184810"/>
                </a:lnTo>
                <a:lnTo>
                  <a:pt x="1557557" y="184810"/>
                </a:lnTo>
                <a:lnTo>
                  <a:pt x="1563081" y="175229"/>
                </a:lnTo>
                <a:lnTo>
                  <a:pt x="1566376" y="155092"/>
                </a:lnTo>
                <a:lnTo>
                  <a:pt x="1561103" y="132689"/>
                </a:lnTo>
                <a:close/>
              </a:path>
              <a:path w="2137410" h="343535">
                <a:moveTo>
                  <a:pt x="1674008" y="87071"/>
                </a:moveTo>
                <a:lnTo>
                  <a:pt x="1616757" y="87071"/>
                </a:lnTo>
                <a:lnTo>
                  <a:pt x="1616757" y="337591"/>
                </a:lnTo>
                <a:lnTo>
                  <a:pt x="1697656" y="337591"/>
                </a:lnTo>
                <a:lnTo>
                  <a:pt x="1737882" y="332555"/>
                </a:lnTo>
                <a:lnTo>
                  <a:pt x="1770065" y="317236"/>
                </a:lnTo>
                <a:lnTo>
                  <a:pt x="1791417" y="291321"/>
                </a:lnTo>
                <a:lnTo>
                  <a:pt x="1792006" y="288518"/>
                </a:lnTo>
                <a:lnTo>
                  <a:pt x="1674008" y="288518"/>
                </a:lnTo>
                <a:lnTo>
                  <a:pt x="1674008" y="221018"/>
                </a:lnTo>
                <a:lnTo>
                  <a:pt x="1791988" y="221018"/>
                </a:lnTo>
                <a:lnTo>
                  <a:pt x="1791403" y="218285"/>
                </a:lnTo>
                <a:lnTo>
                  <a:pt x="1770026" y="192797"/>
                </a:lnTo>
                <a:lnTo>
                  <a:pt x="1737839" y="177726"/>
                </a:lnTo>
                <a:lnTo>
                  <a:pt x="1697656" y="172770"/>
                </a:lnTo>
                <a:lnTo>
                  <a:pt x="1674008" y="172770"/>
                </a:lnTo>
                <a:lnTo>
                  <a:pt x="1674008" y="87071"/>
                </a:lnTo>
                <a:close/>
              </a:path>
              <a:path w="2137410" h="343535">
                <a:moveTo>
                  <a:pt x="1791988" y="221018"/>
                </a:moveTo>
                <a:lnTo>
                  <a:pt x="1693363" y="221018"/>
                </a:lnTo>
                <a:lnTo>
                  <a:pt x="1716774" y="222805"/>
                </a:lnTo>
                <a:lnTo>
                  <a:pt x="1732160" y="228574"/>
                </a:lnTo>
                <a:lnTo>
                  <a:pt x="1740599" y="238934"/>
                </a:lnTo>
                <a:lnTo>
                  <a:pt x="1743172" y="254495"/>
                </a:lnTo>
                <a:lnTo>
                  <a:pt x="1740599" y="270366"/>
                </a:lnTo>
                <a:lnTo>
                  <a:pt x="1732160" y="280889"/>
                </a:lnTo>
                <a:lnTo>
                  <a:pt x="1716774" y="286720"/>
                </a:lnTo>
                <a:lnTo>
                  <a:pt x="1693363" y="288518"/>
                </a:lnTo>
                <a:lnTo>
                  <a:pt x="1792006" y="288518"/>
                </a:lnTo>
                <a:lnTo>
                  <a:pt x="1799154" y="254495"/>
                </a:lnTo>
                <a:lnTo>
                  <a:pt x="1791988" y="221018"/>
                </a:lnTo>
                <a:close/>
              </a:path>
              <a:path w="2137410" h="343535">
                <a:moveTo>
                  <a:pt x="1878377" y="87071"/>
                </a:moveTo>
                <a:lnTo>
                  <a:pt x="1821658" y="87071"/>
                </a:lnTo>
                <a:lnTo>
                  <a:pt x="1821658" y="337591"/>
                </a:lnTo>
                <a:lnTo>
                  <a:pt x="1878377" y="337591"/>
                </a:lnTo>
                <a:lnTo>
                  <a:pt x="1878377" y="87071"/>
                </a:lnTo>
                <a:close/>
              </a:path>
              <a:path w="2137410" h="343535">
                <a:moveTo>
                  <a:pt x="2035374" y="81102"/>
                </a:moveTo>
                <a:lnTo>
                  <a:pt x="1993830" y="90426"/>
                </a:lnTo>
                <a:lnTo>
                  <a:pt x="1957634" y="116920"/>
                </a:lnTo>
                <a:lnTo>
                  <a:pt x="1932054" y="158367"/>
                </a:lnTo>
                <a:lnTo>
                  <a:pt x="1922357" y="212547"/>
                </a:lnTo>
                <a:lnTo>
                  <a:pt x="1931933" y="266942"/>
                </a:lnTo>
                <a:lnTo>
                  <a:pt x="1957921" y="308057"/>
                </a:lnTo>
                <a:lnTo>
                  <a:pt x="1996214" y="334065"/>
                </a:lnTo>
                <a:lnTo>
                  <a:pt x="2042702" y="343141"/>
                </a:lnTo>
                <a:lnTo>
                  <a:pt x="2066512" y="341092"/>
                </a:lnTo>
                <a:lnTo>
                  <a:pt x="2088727" y="335226"/>
                </a:lnTo>
                <a:lnTo>
                  <a:pt x="2109903" y="325964"/>
                </a:lnTo>
                <a:lnTo>
                  <a:pt x="2130599" y="313728"/>
                </a:lnTo>
                <a:lnTo>
                  <a:pt x="2120323" y="294055"/>
                </a:lnTo>
                <a:lnTo>
                  <a:pt x="2046982" y="294055"/>
                </a:lnTo>
                <a:lnTo>
                  <a:pt x="2019614" y="289323"/>
                </a:lnTo>
                <a:lnTo>
                  <a:pt x="1998639" y="276136"/>
                </a:lnTo>
                <a:lnTo>
                  <a:pt x="1984885" y="256004"/>
                </a:lnTo>
                <a:lnTo>
                  <a:pt x="1979176" y="230441"/>
                </a:lnTo>
                <a:lnTo>
                  <a:pt x="2134472" y="230441"/>
                </a:lnTo>
                <a:lnTo>
                  <a:pt x="2135706" y="221019"/>
                </a:lnTo>
                <a:lnTo>
                  <a:pt x="2136587" y="213079"/>
                </a:lnTo>
                <a:lnTo>
                  <a:pt x="2137115" y="206022"/>
                </a:lnTo>
                <a:lnTo>
                  <a:pt x="2137291" y="199250"/>
                </a:lnTo>
                <a:lnTo>
                  <a:pt x="2135200" y="184810"/>
                </a:lnTo>
                <a:lnTo>
                  <a:pt x="1979278" y="184810"/>
                </a:lnTo>
                <a:lnTo>
                  <a:pt x="1985440" y="162281"/>
                </a:lnTo>
                <a:lnTo>
                  <a:pt x="1997947" y="145059"/>
                </a:lnTo>
                <a:lnTo>
                  <a:pt x="2015379" y="134057"/>
                </a:lnTo>
                <a:lnTo>
                  <a:pt x="2036314" y="130187"/>
                </a:lnTo>
                <a:lnTo>
                  <a:pt x="2118962" y="130187"/>
                </a:lnTo>
                <a:lnTo>
                  <a:pt x="2110350" y="114120"/>
                </a:lnTo>
                <a:lnTo>
                  <a:pt x="2078318" y="89791"/>
                </a:lnTo>
                <a:lnTo>
                  <a:pt x="2035374" y="81102"/>
                </a:lnTo>
                <a:close/>
              </a:path>
              <a:path w="2137410" h="343535">
                <a:moveTo>
                  <a:pt x="2108628" y="271665"/>
                </a:moveTo>
                <a:lnTo>
                  <a:pt x="2091400" y="282140"/>
                </a:lnTo>
                <a:lnTo>
                  <a:pt x="2076314" y="289061"/>
                </a:lnTo>
                <a:lnTo>
                  <a:pt x="2061974" y="292882"/>
                </a:lnTo>
                <a:lnTo>
                  <a:pt x="2046982" y="294055"/>
                </a:lnTo>
                <a:lnTo>
                  <a:pt x="2120323" y="294055"/>
                </a:lnTo>
                <a:lnTo>
                  <a:pt x="2108628" y="271665"/>
                </a:lnTo>
                <a:close/>
              </a:path>
              <a:path w="2137410" h="343535">
                <a:moveTo>
                  <a:pt x="2118962" y="130187"/>
                </a:moveTo>
                <a:lnTo>
                  <a:pt x="2036314" y="130187"/>
                </a:lnTo>
                <a:lnTo>
                  <a:pt x="2057591" y="133791"/>
                </a:lnTo>
                <a:lnTo>
                  <a:pt x="2072874" y="144349"/>
                </a:lnTo>
                <a:lnTo>
                  <a:pt x="2082094" y="161482"/>
                </a:lnTo>
                <a:lnTo>
                  <a:pt x="2085183" y="184810"/>
                </a:lnTo>
                <a:lnTo>
                  <a:pt x="2135200" y="184810"/>
                </a:lnTo>
                <a:lnTo>
                  <a:pt x="2130373" y="151477"/>
                </a:lnTo>
                <a:lnTo>
                  <a:pt x="2118962" y="1301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11652" y="1438579"/>
            <a:ext cx="2686050" cy="377190"/>
          </a:xfrm>
          <a:custGeom>
            <a:avLst/>
            <a:gdLst/>
            <a:ahLst/>
            <a:cxnLst/>
            <a:rect l="l" t="t" r="r" b="b"/>
            <a:pathLst>
              <a:path w="2686050" h="377189">
                <a:moveTo>
                  <a:pt x="116471" y="114681"/>
                </a:moveTo>
                <a:lnTo>
                  <a:pt x="72796" y="123755"/>
                </a:lnTo>
                <a:lnTo>
                  <a:pt x="35590" y="149833"/>
                </a:lnTo>
                <a:lnTo>
                  <a:pt x="9706" y="191195"/>
                </a:lnTo>
                <a:lnTo>
                  <a:pt x="0" y="246126"/>
                </a:lnTo>
                <a:lnTo>
                  <a:pt x="9706" y="300740"/>
                </a:lnTo>
                <a:lnTo>
                  <a:pt x="35590" y="341831"/>
                </a:lnTo>
                <a:lnTo>
                  <a:pt x="72796" y="367717"/>
                </a:lnTo>
                <a:lnTo>
                  <a:pt x="116471" y="376720"/>
                </a:lnTo>
                <a:lnTo>
                  <a:pt x="160141" y="367717"/>
                </a:lnTo>
                <a:lnTo>
                  <a:pt x="197348" y="341831"/>
                </a:lnTo>
                <a:lnTo>
                  <a:pt x="207076" y="326390"/>
                </a:lnTo>
                <a:lnTo>
                  <a:pt x="116471" y="326390"/>
                </a:lnTo>
                <a:lnTo>
                  <a:pt x="92206" y="320955"/>
                </a:lnTo>
                <a:lnTo>
                  <a:pt x="73815" y="305207"/>
                </a:lnTo>
                <a:lnTo>
                  <a:pt x="62154" y="279985"/>
                </a:lnTo>
                <a:lnTo>
                  <a:pt x="58077" y="246126"/>
                </a:lnTo>
                <a:lnTo>
                  <a:pt x="62162" y="212193"/>
                </a:lnTo>
                <a:lnTo>
                  <a:pt x="73833" y="186823"/>
                </a:lnTo>
                <a:lnTo>
                  <a:pt x="92230" y="170930"/>
                </a:lnTo>
                <a:lnTo>
                  <a:pt x="116471" y="165430"/>
                </a:lnTo>
                <a:lnTo>
                  <a:pt x="207109" y="165430"/>
                </a:lnTo>
                <a:lnTo>
                  <a:pt x="197348" y="149833"/>
                </a:lnTo>
                <a:lnTo>
                  <a:pt x="160141" y="123755"/>
                </a:lnTo>
                <a:lnTo>
                  <a:pt x="116471" y="114681"/>
                </a:lnTo>
                <a:close/>
              </a:path>
              <a:path w="2686050" h="377189">
                <a:moveTo>
                  <a:pt x="207109" y="165430"/>
                </a:moveTo>
                <a:lnTo>
                  <a:pt x="116471" y="165430"/>
                </a:lnTo>
                <a:lnTo>
                  <a:pt x="140802" y="170930"/>
                </a:lnTo>
                <a:lnTo>
                  <a:pt x="159337" y="186823"/>
                </a:lnTo>
                <a:lnTo>
                  <a:pt x="171142" y="212193"/>
                </a:lnTo>
                <a:lnTo>
                  <a:pt x="175285" y="246126"/>
                </a:lnTo>
                <a:lnTo>
                  <a:pt x="171142" y="279985"/>
                </a:lnTo>
                <a:lnTo>
                  <a:pt x="159337" y="305207"/>
                </a:lnTo>
                <a:lnTo>
                  <a:pt x="140802" y="320955"/>
                </a:lnTo>
                <a:lnTo>
                  <a:pt x="116471" y="326390"/>
                </a:lnTo>
                <a:lnTo>
                  <a:pt x="207076" y="326390"/>
                </a:lnTo>
                <a:lnTo>
                  <a:pt x="223235" y="300740"/>
                </a:lnTo>
                <a:lnTo>
                  <a:pt x="232943" y="246126"/>
                </a:lnTo>
                <a:lnTo>
                  <a:pt x="223235" y="191195"/>
                </a:lnTo>
                <a:lnTo>
                  <a:pt x="207109" y="165430"/>
                </a:lnTo>
                <a:close/>
              </a:path>
              <a:path w="2686050" h="377189">
                <a:moveTo>
                  <a:pt x="380504" y="114681"/>
                </a:moveTo>
                <a:lnTo>
                  <a:pt x="334928" y="123741"/>
                </a:lnTo>
                <a:lnTo>
                  <a:pt x="296387" y="149794"/>
                </a:lnTo>
                <a:lnTo>
                  <a:pt x="269717" y="191153"/>
                </a:lnTo>
                <a:lnTo>
                  <a:pt x="259753" y="246126"/>
                </a:lnTo>
                <a:lnTo>
                  <a:pt x="268979" y="300698"/>
                </a:lnTo>
                <a:lnTo>
                  <a:pt x="294165" y="341793"/>
                </a:lnTo>
                <a:lnTo>
                  <a:pt x="331574" y="367703"/>
                </a:lnTo>
                <a:lnTo>
                  <a:pt x="377469" y="376720"/>
                </a:lnTo>
                <a:lnTo>
                  <a:pt x="399703" y="374416"/>
                </a:lnTo>
                <a:lnTo>
                  <a:pt x="421727" y="367550"/>
                </a:lnTo>
                <a:lnTo>
                  <a:pt x="443415" y="356188"/>
                </a:lnTo>
                <a:lnTo>
                  <a:pt x="464642" y="340398"/>
                </a:lnTo>
                <a:lnTo>
                  <a:pt x="455581" y="326390"/>
                </a:lnTo>
                <a:lnTo>
                  <a:pt x="380923" y="326390"/>
                </a:lnTo>
                <a:lnTo>
                  <a:pt x="354777" y="320940"/>
                </a:lnTo>
                <a:lnTo>
                  <a:pt x="334899" y="305169"/>
                </a:lnTo>
                <a:lnTo>
                  <a:pt x="322259" y="279943"/>
                </a:lnTo>
                <a:lnTo>
                  <a:pt x="317830" y="246126"/>
                </a:lnTo>
                <a:lnTo>
                  <a:pt x="322498" y="212278"/>
                </a:lnTo>
                <a:lnTo>
                  <a:pt x="335641" y="186899"/>
                </a:lnTo>
                <a:lnTo>
                  <a:pt x="355967" y="170959"/>
                </a:lnTo>
                <a:lnTo>
                  <a:pt x="382181" y="165430"/>
                </a:lnTo>
                <a:lnTo>
                  <a:pt x="448391" y="165430"/>
                </a:lnTo>
                <a:lnTo>
                  <a:pt x="460248" y="149948"/>
                </a:lnTo>
                <a:lnTo>
                  <a:pt x="442758" y="135699"/>
                </a:lnTo>
                <a:lnTo>
                  <a:pt x="424148" y="124547"/>
                </a:lnTo>
                <a:lnTo>
                  <a:pt x="403651" y="117278"/>
                </a:lnTo>
                <a:lnTo>
                  <a:pt x="380504" y="114681"/>
                </a:lnTo>
                <a:close/>
              </a:path>
              <a:path w="2686050" h="377189">
                <a:moveTo>
                  <a:pt x="437642" y="298653"/>
                </a:moveTo>
                <a:lnTo>
                  <a:pt x="422380" y="311023"/>
                </a:lnTo>
                <a:lnTo>
                  <a:pt x="408382" y="319665"/>
                </a:lnTo>
                <a:lnTo>
                  <a:pt x="394834" y="324735"/>
                </a:lnTo>
                <a:lnTo>
                  <a:pt x="380923" y="326390"/>
                </a:lnTo>
                <a:lnTo>
                  <a:pt x="455581" y="326390"/>
                </a:lnTo>
                <a:lnTo>
                  <a:pt x="437642" y="298653"/>
                </a:lnTo>
                <a:close/>
              </a:path>
              <a:path w="2686050" h="377189">
                <a:moveTo>
                  <a:pt x="448391" y="165430"/>
                </a:moveTo>
                <a:lnTo>
                  <a:pt x="382181" y="165430"/>
                </a:lnTo>
                <a:lnTo>
                  <a:pt x="393476" y="166738"/>
                </a:lnTo>
                <a:lnTo>
                  <a:pt x="404523" y="170959"/>
                </a:lnTo>
                <a:lnTo>
                  <a:pt x="416262" y="178460"/>
                </a:lnTo>
                <a:lnTo>
                  <a:pt x="429793" y="189712"/>
                </a:lnTo>
                <a:lnTo>
                  <a:pt x="448391" y="165430"/>
                </a:lnTo>
                <a:close/>
              </a:path>
              <a:path w="2686050" h="377189">
                <a:moveTo>
                  <a:pt x="584530" y="114681"/>
                </a:moveTo>
                <a:lnTo>
                  <a:pt x="540860" y="123755"/>
                </a:lnTo>
                <a:lnTo>
                  <a:pt x="503653" y="149833"/>
                </a:lnTo>
                <a:lnTo>
                  <a:pt x="477766" y="191195"/>
                </a:lnTo>
                <a:lnTo>
                  <a:pt x="468058" y="246126"/>
                </a:lnTo>
                <a:lnTo>
                  <a:pt x="477766" y="300740"/>
                </a:lnTo>
                <a:lnTo>
                  <a:pt x="503653" y="341831"/>
                </a:lnTo>
                <a:lnTo>
                  <a:pt x="540860" y="367717"/>
                </a:lnTo>
                <a:lnTo>
                  <a:pt x="584530" y="376720"/>
                </a:lnTo>
                <a:lnTo>
                  <a:pt x="628205" y="367717"/>
                </a:lnTo>
                <a:lnTo>
                  <a:pt x="665411" y="341831"/>
                </a:lnTo>
                <a:lnTo>
                  <a:pt x="675138" y="326390"/>
                </a:lnTo>
                <a:lnTo>
                  <a:pt x="584530" y="326390"/>
                </a:lnTo>
                <a:lnTo>
                  <a:pt x="560264" y="320955"/>
                </a:lnTo>
                <a:lnTo>
                  <a:pt x="541874" y="305207"/>
                </a:lnTo>
                <a:lnTo>
                  <a:pt x="530212" y="279985"/>
                </a:lnTo>
                <a:lnTo>
                  <a:pt x="526135" y="246126"/>
                </a:lnTo>
                <a:lnTo>
                  <a:pt x="530221" y="212193"/>
                </a:lnTo>
                <a:lnTo>
                  <a:pt x="541892" y="186823"/>
                </a:lnTo>
                <a:lnTo>
                  <a:pt x="560289" y="170930"/>
                </a:lnTo>
                <a:lnTo>
                  <a:pt x="584530" y="165430"/>
                </a:lnTo>
                <a:lnTo>
                  <a:pt x="675171" y="165430"/>
                </a:lnTo>
                <a:lnTo>
                  <a:pt x="665411" y="149833"/>
                </a:lnTo>
                <a:lnTo>
                  <a:pt x="628205" y="123755"/>
                </a:lnTo>
                <a:lnTo>
                  <a:pt x="584530" y="114681"/>
                </a:lnTo>
                <a:close/>
              </a:path>
              <a:path w="2686050" h="377189">
                <a:moveTo>
                  <a:pt x="675171" y="165430"/>
                </a:moveTo>
                <a:lnTo>
                  <a:pt x="584530" y="165430"/>
                </a:lnTo>
                <a:lnTo>
                  <a:pt x="608861" y="170930"/>
                </a:lnTo>
                <a:lnTo>
                  <a:pt x="627395" y="186823"/>
                </a:lnTo>
                <a:lnTo>
                  <a:pt x="639201" y="212193"/>
                </a:lnTo>
                <a:lnTo>
                  <a:pt x="643343" y="246126"/>
                </a:lnTo>
                <a:lnTo>
                  <a:pt x="639201" y="279985"/>
                </a:lnTo>
                <a:lnTo>
                  <a:pt x="627395" y="305207"/>
                </a:lnTo>
                <a:lnTo>
                  <a:pt x="608861" y="320955"/>
                </a:lnTo>
                <a:lnTo>
                  <a:pt x="584530" y="326390"/>
                </a:lnTo>
                <a:lnTo>
                  <a:pt x="675138" y="326390"/>
                </a:lnTo>
                <a:lnTo>
                  <a:pt x="691295" y="300740"/>
                </a:lnTo>
                <a:lnTo>
                  <a:pt x="701001" y="246126"/>
                </a:lnTo>
                <a:lnTo>
                  <a:pt x="691295" y="191195"/>
                </a:lnTo>
                <a:lnTo>
                  <a:pt x="675171" y="165430"/>
                </a:lnTo>
                <a:close/>
              </a:path>
              <a:path w="2686050" h="377189">
                <a:moveTo>
                  <a:pt x="940752" y="0"/>
                </a:moveTo>
                <a:lnTo>
                  <a:pt x="925178" y="6634"/>
                </a:lnTo>
                <a:lnTo>
                  <a:pt x="912809" y="11112"/>
                </a:lnTo>
                <a:lnTo>
                  <a:pt x="900340" y="14294"/>
                </a:lnTo>
                <a:lnTo>
                  <a:pt x="884466" y="17043"/>
                </a:lnTo>
                <a:lnTo>
                  <a:pt x="841976" y="25501"/>
                </a:lnTo>
                <a:lnTo>
                  <a:pt x="804886" y="39636"/>
                </a:lnTo>
                <a:lnTo>
                  <a:pt x="774233" y="62861"/>
                </a:lnTo>
                <a:lnTo>
                  <a:pt x="751054" y="98590"/>
                </a:lnTo>
                <a:lnTo>
                  <a:pt x="736385" y="150235"/>
                </a:lnTo>
                <a:lnTo>
                  <a:pt x="731266" y="221208"/>
                </a:lnTo>
                <a:lnTo>
                  <a:pt x="736474" y="274591"/>
                </a:lnTo>
                <a:lnTo>
                  <a:pt x="751633" y="317809"/>
                </a:lnTo>
                <a:lnTo>
                  <a:pt x="776043" y="349887"/>
                </a:lnTo>
                <a:lnTo>
                  <a:pt x="809005" y="369849"/>
                </a:lnTo>
                <a:lnTo>
                  <a:pt x="849820" y="376720"/>
                </a:lnTo>
                <a:lnTo>
                  <a:pt x="892451" y="367393"/>
                </a:lnTo>
                <a:lnTo>
                  <a:pt x="927769" y="341034"/>
                </a:lnTo>
                <a:lnTo>
                  <a:pt x="936377" y="326390"/>
                </a:lnTo>
                <a:lnTo>
                  <a:pt x="849401" y="326390"/>
                </a:lnTo>
                <a:lnTo>
                  <a:pt x="821578" y="320267"/>
                </a:lnTo>
                <a:lnTo>
                  <a:pt x="801885" y="301909"/>
                </a:lnTo>
                <a:lnTo>
                  <a:pt x="790177" y="271327"/>
                </a:lnTo>
                <a:lnTo>
                  <a:pt x="786307" y="228536"/>
                </a:lnTo>
                <a:lnTo>
                  <a:pt x="786307" y="213575"/>
                </a:lnTo>
                <a:lnTo>
                  <a:pt x="802050" y="196081"/>
                </a:lnTo>
                <a:lnTo>
                  <a:pt x="817549" y="184835"/>
                </a:lnTo>
                <a:lnTo>
                  <a:pt x="832992" y="178828"/>
                </a:lnTo>
                <a:lnTo>
                  <a:pt x="848563" y="177050"/>
                </a:lnTo>
                <a:lnTo>
                  <a:pt x="940760" y="177050"/>
                </a:lnTo>
                <a:lnTo>
                  <a:pt x="931629" y="161213"/>
                </a:lnTo>
                <a:lnTo>
                  <a:pt x="915204" y="149225"/>
                </a:lnTo>
                <a:lnTo>
                  <a:pt x="790181" y="149225"/>
                </a:lnTo>
                <a:lnTo>
                  <a:pt x="798030" y="112912"/>
                </a:lnTo>
                <a:lnTo>
                  <a:pt x="816429" y="91789"/>
                </a:lnTo>
                <a:lnTo>
                  <a:pt x="847995" y="80048"/>
                </a:lnTo>
                <a:lnTo>
                  <a:pt x="895350" y="71882"/>
                </a:lnTo>
                <a:lnTo>
                  <a:pt x="909852" y="69206"/>
                </a:lnTo>
                <a:lnTo>
                  <a:pt x="923952" y="65460"/>
                </a:lnTo>
                <a:lnTo>
                  <a:pt x="937796" y="60007"/>
                </a:lnTo>
                <a:lnTo>
                  <a:pt x="951534" y="52209"/>
                </a:lnTo>
                <a:lnTo>
                  <a:pt x="940752" y="0"/>
                </a:lnTo>
                <a:close/>
              </a:path>
              <a:path w="2686050" h="377189">
                <a:moveTo>
                  <a:pt x="940760" y="177050"/>
                </a:moveTo>
                <a:lnTo>
                  <a:pt x="848563" y="177050"/>
                </a:lnTo>
                <a:lnTo>
                  <a:pt x="872291" y="181630"/>
                </a:lnTo>
                <a:lnTo>
                  <a:pt x="889192" y="195089"/>
                </a:lnTo>
                <a:lnTo>
                  <a:pt x="899303" y="217003"/>
                </a:lnTo>
                <a:lnTo>
                  <a:pt x="902665" y="246951"/>
                </a:lnTo>
                <a:lnTo>
                  <a:pt x="898773" y="280377"/>
                </a:lnTo>
                <a:lnTo>
                  <a:pt x="887849" y="305349"/>
                </a:lnTo>
                <a:lnTo>
                  <a:pt x="871016" y="320982"/>
                </a:lnTo>
                <a:lnTo>
                  <a:pt x="849401" y="326390"/>
                </a:lnTo>
                <a:lnTo>
                  <a:pt x="936377" y="326390"/>
                </a:lnTo>
                <a:lnTo>
                  <a:pt x="951843" y="300076"/>
                </a:lnTo>
                <a:lnTo>
                  <a:pt x="960742" y="246951"/>
                </a:lnTo>
                <a:lnTo>
                  <a:pt x="953022" y="198318"/>
                </a:lnTo>
                <a:lnTo>
                  <a:pt x="940760" y="177050"/>
                </a:lnTo>
                <a:close/>
              </a:path>
              <a:path w="2686050" h="377189">
                <a:moveTo>
                  <a:pt x="858405" y="129235"/>
                </a:moveTo>
                <a:lnTo>
                  <a:pt x="835045" y="131651"/>
                </a:lnTo>
                <a:lnTo>
                  <a:pt x="813973" y="137344"/>
                </a:lnTo>
                <a:lnTo>
                  <a:pt x="798060" y="143979"/>
                </a:lnTo>
                <a:lnTo>
                  <a:pt x="790181" y="149225"/>
                </a:lnTo>
                <a:lnTo>
                  <a:pt x="915204" y="149225"/>
                </a:lnTo>
                <a:lnTo>
                  <a:pt x="899207" y="137548"/>
                </a:lnTo>
                <a:lnTo>
                  <a:pt x="858405" y="129235"/>
                </a:lnTo>
                <a:close/>
              </a:path>
              <a:path w="2686050" h="377189">
                <a:moveTo>
                  <a:pt x="1101432" y="114681"/>
                </a:moveTo>
                <a:lnTo>
                  <a:pt x="1059888" y="124005"/>
                </a:lnTo>
                <a:lnTo>
                  <a:pt x="1023693" y="150499"/>
                </a:lnTo>
                <a:lnTo>
                  <a:pt x="998112" y="191946"/>
                </a:lnTo>
                <a:lnTo>
                  <a:pt x="988415" y="246126"/>
                </a:lnTo>
                <a:lnTo>
                  <a:pt x="997991" y="300521"/>
                </a:lnTo>
                <a:lnTo>
                  <a:pt x="1023980" y="341636"/>
                </a:lnTo>
                <a:lnTo>
                  <a:pt x="1062273" y="367644"/>
                </a:lnTo>
                <a:lnTo>
                  <a:pt x="1108760" y="376720"/>
                </a:lnTo>
                <a:lnTo>
                  <a:pt x="1132570" y="374671"/>
                </a:lnTo>
                <a:lnTo>
                  <a:pt x="1154785" y="368804"/>
                </a:lnTo>
                <a:lnTo>
                  <a:pt x="1175962" y="359542"/>
                </a:lnTo>
                <a:lnTo>
                  <a:pt x="1196657" y="347306"/>
                </a:lnTo>
                <a:lnTo>
                  <a:pt x="1186381" y="327634"/>
                </a:lnTo>
                <a:lnTo>
                  <a:pt x="1113040" y="327634"/>
                </a:lnTo>
                <a:lnTo>
                  <a:pt x="1085672" y="322902"/>
                </a:lnTo>
                <a:lnTo>
                  <a:pt x="1064698" y="309714"/>
                </a:lnTo>
                <a:lnTo>
                  <a:pt x="1050943" y="289583"/>
                </a:lnTo>
                <a:lnTo>
                  <a:pt x="1045235" y="264020"/>
                </a:lnTo>
                <a:lnTo>
                  <a:pt x="1200531" y="264020"/>
                </a:lnTo>
                <a:lnTo>
                  <a:pt x="1201764" y="254597"/>
                </a:lnTo>
                <a:lnTo>
                  <a:pt x="1202645" y="246657"/>
                </a:lnTo>
                <a:lnTo>
                  <a:pt x="1203174" y="239601"/>
                </a:lnTo>
                <a:lnTo>
                  <a:pt x="1203350" y="232829"/>
                </a:lnTo>
                <a:lnTo>
                  <a:pt x="1201259" y="218389"/>
                </a:lnTo>
                <a:lnTo>
                  <a:pt x="1045337" y="218389"/>
                </a:lnTo>
                <a:lnTo>
                  <a:pt x="1051498" y="195859"/>
                </a:lnTo>
                <a:lnTo>
                  <a:pt x="1064006" y="178638"/>
                </a:lnTo>
                <a:lnTo>
                  <a:pt x="1081437" y="167636"/>
                </a:lnTo>
                <a:lnTo>
                  <a:pt x="1102372" y="163766"/>
                </a:lnTo>
                <a:lnTo>
                  <a:pt x="1185021" y="163766"/>
                </a:lnTo>
                <a:lnTo>
                  <a:pt x="1176408" y="147699"/>
                </a:lnTo>
                <a:lnTo>
                  <a:pt x="1144376" y="123370"/>
                </a:lnTo>
                <a:lnTo>
                  <a:pt x="1101432" y="114681"/>
                </a:lnTo>
                <a:close/>
              </a:path>
              <a:path w="2686050" h="377189">
                <a:moveTo>
                  <a:pt x="1174686" y="305244"/>
                </a:moveTo>
                <a:lnTo>
                  <a:pt x="1157457" y="315718"/>
                </a:lnTo>
                <a:lnTo>
                  <a:pt x="1142368" y="322640"/>
                </a:lnTo>
                <a:lnTo>
                  <a:pt x="1128027" y="326461"/>
                </a:lnTo>
                <a:lnTo>
                  <a:pt x="1113040" y="327634"/>
                </a:lnTo>
                <a:lnTo>
                  <a:pt x="1186381" y="327634"/>
                </a:lnTo>
                <a:lnTo>
                  <a:pt x="1174686" y="305244"/>
                </a:lnTo>
                <a:close/>
              </a:path>
              <a:path w="2686050" h="377189">
                <a:moveTo>
                  <a:pt x="1185021" y="163766"/>
                </a:moveTo>
                <a:lnTo>
                  <a:pt x="1102372" y="163766"/>
                </a:lnTo>
                <a:lnTo>
                  <a:pt x="1123649" y="167370"/>
                </a:lnTo>
                <a:lnTo>
                  <a:pt x="1138932" y="177928"/>
                </a:lnTo>
                <a:lnTo>
                  <a:pt x="1148153" y="195061"/>
                </a:lnTo>
                <a:lnTo>
                  <a:pt x="1151242" y="218389"/>
                </a:lnTo>
                <a:lnTo>
                  <a:pt x="1201259" y="218389"/>
                </a:lnTo>
                <a:lnTo>
                  <a:pt x="1196432" y="185055"/>
                </a:lnTo>
                <a:lnTo>
                  <a:pt x="1185021" y="163766"/>
                </a:lnTo>
                <a:close/>
              </a:path>
              <a:path w="2686050" h="377189">
                <a:moveTo>
                  <a:pt x="1300276" y="120650"/>
                </a:moveTo>
                <a:lnTo>
                  <a:pt x="1243037" y="120650"/>
                </a:lnTo>
                <a:lnTo>
                  <a:pt x="1243037" y="371170"/>
                </a:lnTo>
                <a:lnTo>
                  <a:pt x="1300276" y="371170"/>
                </a:lnTo>
                <a:lnTo>
                  <a:pt x="1300276" y="267462"/>
                </a:lnTo>
                <a:lnTo>
                  <a:pt x="1451063" y="267462"/>
                </a:lnTo>
                <a:lnTo>
                  <a:pt x="1451063" y="215353"/>
                </a:lnTo>
                <a:lnTo>
                  <a:pt x="1300276" y="215353"/>
                </a:lnTo>
                <a:lnTo>
                  <a:pt x="1300276" y="120650"/>
                </a:lnTo>
                <a:close/>
              </a:path>
              <a:path w="2686050" h="377189">
                <a:moveTo>
                  <a:pt x="1451063" y="267462"/>
                </a:moveTo>
                <a:lnTo>
                  <a:pt x="1394345" y="267462"/>
                </a:lnTo>
                <a:lnTo>
                  <a:pt x="1394345" y="371170"/>
                </a:lnTo>
                <a:lnTo>
                  <a:pt x="1451063" y="371170"/>
                </a:lnTo>
                <a:lnTo>
                  <a:pt x="1451063" y="267462"/>
                </a:lnTo>
                <a:close/>
              </a:path>
              <a:path w="2686050" h="377189">
                <a:moveTo>
                  <a:pt x="1451063" y="120650"/>
                </a:moveTo>
                <a:lnTo>
                  <a:pt x="1394345" y="120650"/>
                </a:lnTo>
                <a:lnTo>
                  <a:pt x="1394345" y="215353"/>
                </a:lnTo>
                <a:lnTo>
                  <a:pt x="1451063" y="215353"/>
                </a:lnTo>
                <a:lnTo>
                  <a:pt x="1451063" y="120650"/>
                </a:lnTo>
                <a:close/>
              </a:path>
              <a:path w="2686050" h="377189">
                <a:moveTo>
                  <a:pt x="1569885" y="120650"/>
                </a:moveTo>
                <a:lnTo>
                  <a:pt x="1512646" y="120650"/>
                </a:lnTo>
                <a:lnTo>
                  <a:pt x="1512646" y="371170"/>
                </a:lnTo>
                <a:lnTo>
                  <a:pt x="1569885" y="371170"/>
                </a:lnTo>
                <a:lnTo>
                  <a:pt x="1569885" y="267462"/>
                </a:lnTo>
                <a:lnTo>
                  <a:pt x="1720672" y="267462"/>
                </a:lnTo>
                <a:lnTo>
                  <a:pt x="1720672" y="215353"/>
                </a:lnTo>
                <a:lnTo>
                  <a:pt x="1569885" y="215353"/>
                </a:lnTo>
                <a:lnTo>
                  <a:pt x="1569885" y="120650"/>
                </a:lnTo>
                <a:close/>
              </a:path>
              <a:path w="2686050" h="377189">
                <a:moveTo>
                  <a:pt x="1720672" y="267462"/>
                </a:moveTo>
                <a:lnTo>
                  <a:pt x="1663954" y="267462"/>
                </a:lnTo>
                <a:lnTo>
                  <a:pt x="1663954" y="371170"/>
                </a:lnTo>
                <a:lnTo>
                  <a:pt x="1720672" y="371170"/>
                </a:lnTo>
                <a:lnTo>
                  <a:pt x="1720672" y="267462"/>
                </a:lnTo>
                <a:close/>
              </a:path>
              <a:path w="2686050" h="377189">
                <a:moveTo>
                  <a:pt x="1720672" y="120650"/>
                </a:moveTo>
                <a:lnTo>
                  <a:pt x="1663954" y="120650"/>
                </a:lnTo>
                <a:lnTo>
                  <a:pt x="1663954" y="215353"/>
                </a:lnTo>
                <a:lnTo>
                  <a:pt x="1720672" y="215353"/>
                </a:lnTo>
                <a:lnTo>
                  <a:pt x="1720672" y="120650"/>
                </a:lnTo>
                <a:close/>
              </a:path>
              <a:path w="2686050" h="377189">
                <a:moveTo>
                  <a:pt x="1881555" y="114681"/>
                </a:moveTo>
                <a:lnTo>
                  <a:pt x="1837880" y="123755"/>
                </a:lnTo>
                <a:lnTo>
                  <a:pt x="1800674" y="149833"/>
                </a:lnTo>
                <a:lnTo>
                  <a:pt x="1774790" y="191195"/>
                </a:lnTo>
                <a:lnTo>
                  <a:pt x="1765084" y="246126"/>
                </a:lnTo>
                <a:lnTo>
                  <a:pt x="1774790" y="300740"/>
                </a:lnTo>
                <a:lnTo>
                  <a:pt x="1800674" y="341831"/>
                </a:lnTo>
                <a:lnTo>
                  <a:pt x="1837880" y="367717"/>
                </a:lnTo>
                <a:lnTo>
                  <a:pt x="1881555" y="376720"/>
                </a:lnTo>
                <a:lnTo>
                  <a:pt x="1925225" y="367717"/>
                </a:lnTo>
                <a:lnTo>
                  <a:pt x="1962432" y="341831"/>
                </a:lnTo>
                <a:lnTo>
                  <a:pt x="1972160" y="326390"/>
                </a:lnTo>
                <a:lnTo>
                  <a:pt x="1881555" y="326390"/>
                </a:lnTo>
                <a:lnTo>
                  <a:pt x="1857285" y="320955"/>
                </a:lnTo>
                <a:lnTo>
                  <a:pt x="1838894" y="305207"/>
                </a:lnTo>
                <a:lnTo>
                  <a:pt x="1827236" y="279985"/>
                </a:lnTo>
                <a:lnTo>
                  <a:pt x="1823161" y="246126"/>
                </a:lnTo>
                <a:lnTo>
                  <a:pt x="1827246" y="212193"/>
                </a:lnTo>
                <a:lnTo>
                  <a:pt x="1838918" y="186823"/>
                </a:lnTo>
                <a:lnTo>
                  <a:pt x="1857314" y="170930"/>
                </a:lnTo>
                <a:lnTo>
                  <a:pt x="1881555" y="165430"/>
                </a:lnTo>
                <a:lnTo>
                  <a:pt x="1972193" y="165430"/>
                </a:lnTo>
                <a:lnTo>
                  <a:pt x="1962432" y="149833"/>
                </a:lnTo>
                <a:lnTo>
                  <a:pt x="1925225" y="123755"/>
                </a:lnTo>
                <a:lnTo>
                  <a:pt x="1881555" y="114681"/>
                </a:lnTo>
                <a:close/>
              </a:path>
              <a:path w="2686050" h="377189">
                <a:moveTo>
                  <a:pt x="1972193" y="165430"/>
                </a:moveTo>
                <a:lnTo>
                  <a:pt x="1881555" y="165430"/>
                </a:lnTo>
                <a:lnTo>
                  <a:pt x="1905884" y="170930"/>
                </a:lnTo>
                <a:lnTo>
                  <a:pt x="1924415" y="186823"/>
                </a:lnTo>
                <a:lnTo>
                  <a:pt x="1936216" y="212193"/>
                </a:lnTo>
                <a:lnTo>
                  <a:pt x="1940356" y="246126"/>
                </a:lnTo>
                <a:lnTo>
                  <a:pt x="1936216" y="279985"/>
                </a:lnTo>
                <a:lnTo>
                  <a:pt x="1924415" y="305207"/>
                </a:lnTo>
                <a:lnTo>
                  <a:pt x="1905884" y="320955"/>
                </a:lnTo>
                <a:lnTo>
                  <a:pt x="1881555" y="326390"/>
                </a:lnTo>
                <a:lnTo>
                  <a:pt x="1972160" y="326390"/>
                </a:lnTo>
                <a:lnTo>
                  <a:pt x="1988319" y="300740"/>
                </a:lnTo>
                <a:lnTo>
                  <a:pt x="1998027" y="246126"/>
                </a:lnTo>
                <a:lnTo>
                  <a:pt x="1988319" y="191195"/>
                </a:lnTo>
                <a:lnTo>
                  <a:pt x="1972193" y="165430"/>
                </a:lnTo>
                <a:close/>
              </a:path>
              <a:path w="2686050" h="377189">
                <a:moveTo>
                  <a:pt x="2145588" y="114681"/>
                </a:moveTo>
                <a:lnTo>
                  <a:pt x="2100010" y="123741"/>
                </a:lnTo>
                <a:lnTo>
                  <a:pt x="2061465" y="149794"/>
                </a:lnTo>
                <a:lnTo>
                  <a:pt x="2034791" y="191153"/>
                </a:lnTo>
                <a:lnTo>
                  <a:pt x="2024824" y="246126"/>
                </a:lnTo>
                <a:lnTo>
                  <a:pt x="2034052" y="300698"/>
                </a:lnTo>
                <a:lnTo>
                  <a:pt x="2059243" y="341793"/>
                </a:lnTo>
                <a:lnTo>
                  <a:pt x="2096656" y="367703"/>
                </a:lnTo>
                <a:lnTo>
                  <a:pt x="2142553" y="376720"/>
                </a:lnTo>
                <a:lnTo>
                  <a:pt x="2164782" y="374416"/>
                </a:lnTo>
                <a:lnTo>
                  <a:pt x="2186806" y="367550"/>
                </a:lnTo>
                <a:lnTo>
                  <a:pt x="2208497" y="356188"/>
                </a:lnTo>
                <a:lnTo>
                  <a:pt x="2229726" y="340398"/>
                </a:lnTo>
                <a:lnTo>
                  <a:pt x="2220666" y="326390"/>
                </a:lnTo>
                <a:lnTo>
                  <a:pt x="2146007" y="326390"/>
                </a:lnTo>
                <a:lnTo>
                  <a:pt x="2119854" y="320940"/>
                </a:lnTo>
                <a:lnTo>
                  <a:pt x="2099972" y="305169"/>
                </a:lnTo>
                <a:lnTo>
                  <a:pt x="2087330" y="279943"/>
                </a:lnTo>
                <a:lnTo>
                  <a:pt x="2082901" y="246126"/>
                </a:lnTo>
                <a:lnTo>
                  <a:pt x="2087572" y="212278"/>
                </a:lnTo>
                <a:lnTo>
                  <a:pt x="2100719" y="186899"/>
                </a:lnTo>
                <a:lnTo>
                  <a:pt x="2121049" y="170959"/>
                </a:lnTo>
                <a:lnTo>
                  <a:pt x="2147265" y="165430"/>
                </a:lnTo>
                <a:lnTo>
                  <a:pt x="2213475" y="165430"/>
                </a:lnTo>
                <a:lnTo>
                  <a:pt x="2225332" y="149948"/>
                </a:lnTo>
                <a:lnTo>
                  <a:pt x="2207837" y="135699"/>
                </a:lnTo>
                <a:lnTo>
                  <a:pt x="2189227" y="124547"/>
                </a:lnTo>
                <a:lnTo>
                  <a:pt x="2168734" y="117278"/>
                </a:lnTo>
                <a:lnTo>
                  <a:pt x="2145588" y="114681"/>
                </a:lnTo>
                <a:close/>
              </a:path>
              <a:path w="2686050" h="377189">
                <a:moveTo>
                  <a:pt x="2363660" y="170154"/>
                </a:moveTo>
                <a:lnTo>
                  <a:pt x="2306840" y="170154"/>
                </a:lnTo>
                <a:lnTo>
                  <a:pt x="2306840" y="371170"/>
                </a:lnTo>
                <a:lnTo>
                  <a:pt x="2363660" y="371170"/>
                </a:lnTo>
                <a:lnTo>
                  <a:pt x="2363660" y="170154"/>
                </a:lnTo>
                <a:close/>
              </a:path>
              <a:path w="2686050" h="377189">
                <a:moveTo>
                  <a:pt x="2202726" y="298653"/>
                </a:moveTo>
                <a:lnTo>
                  <a:pt x="2187459" y="311023"/>
                </a:lnTo>
                <a:lnTo>
                  <a:pt x="2173462" y="319665"/>
                </a:lnTo>
                <a:lnTo>
                  <a:pt x="2159917" y="324735"/>
                </a:lnTo>
                <a:lnTo>
                  <a:pt x="2146007" y="326390"/>
                </a:lnTo>
                <a:lnTo>
                  <a:pt x="2220666" y="326390"/>
                </a:lnTo>
                <a:lnTo>
                  <a:pt x="2202726" y="298653"/>
                </a:lnTo>
                <a:close/>
              </a:path>
              <a:path w="2686050" h="377189">
                <a:moveTo>
                  <a:pt x="2213475" y="165430"/>
                </a:moveTo>
                <a:lnTo>
                  <a:pt x="2147265" y="165430"/>
                </a:lnTo>
                <a:lnTo>
                  <a:pt x="2158560" y="166738"/>
                </a:lnTo>
                <a:lnTo>
                  <a:pt x="2169608" y="170959"/>
                </a:lnTo>
                <a:lnTo>
                  <a:pt x="2181346" y="178460"/>
                </a:lnTo>
                <a:lnTo>
                  <a:pt x="2194877" y="189712"/>
                </a:lnTo>
                <a:lnTo>
                  <a:pt x="2213475" y="165430"/>
                </a:lnTo>
                <a:close/>
              </a:path>
              <a:path w="2686050" h="377189">
                <a:moveTo>
                  <a:pt x="2442146" y="120650"/>
                </a:moveTo>
                <a:lnTo>
                  <a:pt x="2228875" y="120650"/>
                </a:lnTo>
                <a:lnTo>
                  <a:pt x="2228875" y="170154"/>
                </a:lnTo>
                <a:lnTo>
                  <a:pt x="2442146" y="170154"/>
                </a:lnTo>
                <a:lnTo>
                  <a:pt x="2442146" y="120650"/>
                </a:lnTo>
                <a:close/>
              </a:path>
              <a:path w="2686050" h="377189">
                <a:moveTo>
                  <a:pt x="2532062" y="120650"/>
                </a:moveTo>
                <a:lnTo>
                  <a:pt x="2476182" y="120650"/>
                </a:lnTo>
                <a:lnTo>
                  <a:pt x="2476182" y="371170"/>
                </a:lnTo>
                <a:lnTo>
                  <a:pt x="2526309" y="371170"/>
                </a:lnTo>
                <a:lnTo>
                  <a:pt x="2566181" y="310997"/>
                </a:lnTo>
                <a:lnTo>
                  <a:pt x="2521077" y="310997"/>
                </a:lnTo>
                <a:lnTo>
                  <a:pt x="2519413" y="309537"/>
                </a:lnTo>
                <a:lnTo>
                  <a:pt x="2523436" y="296838"/>
                </a:lnTo>
                <a:lnTo>
                  <a:pt x="2526148" y="291110"/>
                </a:lnTo>
                <a:lnTo>
                  <a:pt x="2526549" y="289537"/>
                </a:lnTo>
                <a:lnTo>
                  <a:pt x="2529908" y="267714"/>
                </a:lnTo>
                <a:lnTo>
                  <a:pt x="2531598" y="246498"/>
                </a:lnTo>
                <a:lnTo>
                  <a:pt x="2532062" y="226860"/>
                </a:lnTo>
                <a:lnTo>
                  <a:pt x="2532062" y="120650"/>
                </a:lnTo>
                <a:close/>
              </a:path>
              <a:path w="2686050" h="377189">
                <a:moveTo>
                  <a:pt x="2685580" y="180822"/>
                </a:moveTo>
                <a:lnTo>
                  <a:pt x="2640698" y="180822"/>
                </a:lnTo>
                <a:lnTo>
                  <a:pt x="2642781" y="182600"/>
                </a:lnTo>
                <a:lnTo>
                  <a:pt x="2638513" y="195115"/>
                </a:lnTo>
                <a:lnTo>
                  <a:pt x="2635353" y="201617"/>
                </a:lnTo>
                <a:lnTo>
                  <a:pt x="2635308" y="201789"/>
                </a:lnTo>
                <a:lnTo>
                  <a:pt x="2635098" y="202164"/>
                </a:lnTo>
                <a:lnTo>
                  <a:pt x="2631809" y="223910"/>
                </a:lnTo>
                <a:lnTo>
                  <a:pt x="2630080" y="245130"/>
                </a:lnTo>
                <a:lnTo>
                  <a:pt x="2629598" y="264960"/>
                </a:lnTo>
                <a:lnTo>
                  <a:pt x="2629598" y="371170"/>
                </a:lnTo>
                <a:lnTo>
                  <a:pt x="2685580" y="371170"/>
                </a:lnTo>
                <a:lnTo>
                  <a:pt x="2685580" y="180822"/>
                </a:lnTo>
                <a:close/>
              </a:path>
              <a:path w="2686050" h="377189">
                <a:moveTo>
                  <a:pt x="2526148" y="291110"/>
                </a:moveTo>
                <a:lnTo>
                  <a:pt x="2523436" y="296838"/>
                </a:lnTo>
                <a:lnTo>
                  <a:pt x="2519413" y="309537"/>
                </a:lnTo>
                <a:lnTo>
                  <a:pt x="2521077" y="310997"/>
                </a:lnTo>
                <a:lnTo>
                  <a:pt x="2526148" y="291110"/>
                </a:lnTo>
                <a:close/>
              </a:path>
              <a:path w="2686050" h="377189">
                <a:moveTo>
                  <a:pt x="2685580" y="120650"/>
                </a:moveTo>
                <a:lnTo>
                  <a:pt x="2635453" y="120650"/>
                </a:lnTo>
                <a:lnTo>
                  <a:pt x="2544419" y="258051"/>
                </a:lnTo>
                <a:lnTo>
                  <a:pt x="2537331" y="269921"/>
                </a:lnTo>
                <a:lnTo>
                  <a:pt x="2529873" y="283241"/>
                </a:lnTo>
                <a:lnTo>
                  <a:pt x="2526148" y="291110"/>
                </a:lnTo>
                <a:lnTo>
                  <a:pt x="2521077" y="310997"/>
                </a:lnTo>
                <a:lnTo>
                  <a:pt x="2566181" y="310997"/>
                </a:lnTo>
                <a:lnTo>
                  <a:pt x="2617355" y="233768"/>
                </a:lnTo>
                <a:lnTo>
                  <a:pt x="2624444" y="221903"/>
                </a:lnTo>
                <a:lnTo>
                  <a:pt x="2631949" y="208618"/>
                </a:lnTo>
                <a:lnTo>
                  <a:pt x="2635269" y="201789"/>
                </a:lnTo>
                <a:lnTo>
                  <a:pt x="2635353" y="201617"/>
                </a:lnTo>
                <a:lnTo>
                  <a:pt x="2640698" y="180822"/>
                </a:lnTo>
                <a:lnTo>
                  <a:pt x="2685580" y="180822"/>
                </a:lnTo>
                <a:lnTo>
                  <a:pt x="2685580" y="120650"/>
                </a:lnTo>
                <a:close/>
              </a:path>
              <a:path w="2686050" h="377189">
                <a:moveTo>
                  <a:pt x="2640698" y="180822"/>
                </a:moveTo>
                <a:lnTo>
                  <a:pt x="2635353" y="201617"/>
                </a:lnTo>
                <a:lnTo>
                  <a:pt x="2638513" y="195115"/>
                </a:lnTo>
                <a:lnTo>
                  <a:pt x="2642781" y="182600"/>
                </a:lnTo>
                <a:lnTo>
                  <a:pt x="2640698" y="1808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9600" y="2285999"/>
            <a:ext cx="371475" cy="361950"/>
          </a:xfrm>
          <a:custGeom>
            <a:avLst/>
            <a:gdLst/>
            <a:ahLst/>
            <a:cxnLst/>
            <a:rect l="l" t="t" r="r" b="b"/>
            <a:pathLst>
              <a:path w="371475" h="361950">
                <a:moveTo>
                  <a:pt x="260230" y="0"/>
                </a:moveTo>
                <a:lnTo>
                  <a:pt x="111244" y="0"/>
                </a:lnTo>
                <a:lnTo>
                  <a:pt x="103499" y="762"/>
                </a:lnTo>
                <a:lnTo>
                  <a:pt x="66278" y="12052"/>
                </a:lnTo>
                <a:lnTo>
                  <a:pt x="29343" y="40398"/>
                </a:lnTo>
                <a:lnTo>
                  <a:pt x="6071" y="80721"/>
                </a:lnTo>
                <a:lnTo>
                  <a:pt x="0" y="111239"/>
                </a:lnTo>
                <a:lnTo>
                  <a:pt x="0" y="242887"/>
                </a:lnTo>
                <a:lnTo>
                  <a:pt x="0" y="250710"/>
                </a:lnTo>
                <a:lnTo>
                  <a:pt x="12054" y="295668"/>
                </a:lnTo>
                <a:lnTo>
                  <a:pt x="40402" y="332600"/>
                </a:lnTo>
                <a:lnTo>
                  <a:pt x="80719" y="355879"/>
                </a:lnTo>
                <a:lnTo>
                  <a:pt x="111244" y="361950"/>
                </a:lnTo>
                <a:lnTo>
                  <a:pt x="260230" y="361950"/>
                </a:lnTo>
                <a:lnTo>
                  <a:pt x="305197" y="349897"/>
                </a:lnTo>
                <a:lnTo>
                  <a:pt x="342131" y="321551"/>
                </a:lnTo>
                <a:lnTo>
                  <a:pt x="365403" y="281228"/>
                </a:lnTo>
                <a:lnTo>
                  <a:pt x="371475" y="250710"/>
                </a:lnTo>
                <a:lnTo>
                  <a:pt x="371475" y="111239"/>
                </a:lnTo>
                <a:lnTo>
                  <a:pt x="359420" y="66268"/>
                </a:lnTo>
                <a:lnTo>
                  <a:pt x="331073" y="29349"/>
                </a:lnTo>
                <a:lnTo>
                  <a:pt x="290751" y="6070"/>
                </a:lnTo>
                <a:lnTo>
                  <a:pt x="267975" y="762"/>
                </a:lnTo>
                <a:lnTo>
                  <a:pt x="260230" y="0"/>
                </a:lnTo>
                <a:close/>
              </a:path>
            </a:pathLst>
          </a:custGeom>
          <a:solidFill>
            <a:srgbClr val="0303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09600" y="2285999"/>
            <a:ext cx="371475" cy="361950"/>
          </a:xfrm>
          <a:custGeom>
            <a:avLst/>
            <a:gdLst/>
            <a:ahLst/>
            <a:cxnLst/>
            <a:rect l="l" t="t" r="r" b="b"/>
            <a:pathLst>
              <a:path w="371475" h="361950">
                <a:moveTo>
                  <a:pt x="0" y="242887"/>
                </a:moveTo>
                <a:lnTo>
                  <a:pt x="0" y="119062"/>
                </a:lnTo>
                <a:lnTo>
                  <a:pt x="0" y="111239"/>
                </a:lnTo>
                <a:lnTo>
                  <a:pt x="764" y="103505"/>
                </a:lnTo>
                <a:lnTo>
                  <a:pt x="2287" y="95834"/>
                </a:lnTo>
                <a:lnTo>
                  <a:pt x="3815" y="88163"/>
                </a:lnTo>
                <a:lnTo>
                  <a:pt x="6071" y="80721"/>
                </a:lnTo>
                <a:lnTo>
                  <a:pt x="9063" y="73494"/>
                </a:lnTo>
                <a:lnTo>
                  <a:pt x="12054" y="66268"/>
                </a:lnTo>
                <a:lnTo>
                  <a:pt x="34870" y="34874"/>
                </a:lnTo>
                <a:lnTo>
                  <a:pt x="66278" y="12052"/>
                </a:lnTo>
                <a:lnTo>
                  <a:pt x="73501" y="9067"/>
                </a:lnTo>
                <a:lnTo>
                  <a:pt x="80719" y="6070"/>
                </a:lnTo>
                <a:lnTo>
                  <a:pt x="88165" y="3810"/>
                </a:lnTo>
                <a:lnTo>
                  <a:pt x="95835" y="2286"/>
                </a:lnTo>
                <a:lnTo>
                  <a:pt x="103499" y="762"/>
                </a:lnTo>
                <a:lnTo>
                  <a:pt x="111244" y="0"/>
                </a:lnTo>
                <a:lnTo>
                  <a:pt x="119062" y="0"/>
                </a:lnTo>
                <a:lnTo>
                  <a:pt x="252412" y="0"/>
                </a:lnTo>
                <a:lnTo>
                  <a:pt x="260230" y="0"/>
                </a:lnTo>
                <a:lnTo>
                  <a:pt x="267975" y="762"/>
                </a:lnTo>
                <a:lnTo>
                  <a:pt x="275639" y="2286"/>
                </a:lnTo>
                <a:lnTo>
                  <a:pt x="283309" y="3810"/>
                </a:lnTo>
                <a:lnTo>
                  <a:pt x="290751" y="6070"/>
                </a:lnTo>
                <a:lnTo>
                  <a:pt x="297973" y="9067"/>
                </a:lnTo>
                <a:lnTo>
                  <a:pt x="305197" y="12052"/>
                </a:lnTo>
                <a:lnTo>
                  <a:pt x="336604" y="34874"/>
                </a:lnTo>
                <a:lnTo>
                  <a:pt x="359420" y="66268"/>
                </a:lnTo>
                <a:lnTo>
                  <a:pt x="362411" y="73494"/>
                </a:lnTo>
                <a:lnTo>
                  <a:pt x="365403" y="80721"/>
                </a:lnTo>
                <a:lnTo>
                  <a:pt x="367659" y="88163"/>
                </a:lnTo>
                <a:lnTo>
                  <a:pt x="369187" y="95834"/>
                </a:lnTo>
                <a:lnTo>
                  <a:pt x="370710" y="103505"/>
                </a:lnTo>
                <a:lnTo>
                  <a:pt x="371475" y="111239"/>
                </a:lnTo>
                <a:lnTo>
                  <a:pt x="371475" y="119062"/>
                </a:lnTo>
                <a:lnTo>
                  <a:pt x="371475" y="242887"/>
                </a:lnTo>
                <a:lnTo>
                  <a:pt x="371475" y="250710"/>
                </a:lnTo>
                <a:lnTo>
                  <a:pt x="370710" y="258445"/>
                </a:lnTo>
                <a:lnTo>
                  <a:pt x="359420" y="295668"/>
                </a:lnTo>
                <a:lnTo>
                  <a:pt x="351407" y="309029"/>
                </a:lnTo>
                <a:lnTo>
                  <a:pt x="347066" y="315531"/>
                </a:lnTo>
                <a:lnTo>
                  <a:pt x="318561" y="341884"/>
                </a:lnTo>
                <a:lnTo>
                  <a:pt x="297973" y="352882"/>
                </a:lnTo>
                <a:lnTo>
                  <a:pt x="290751" y="355879"/>
                </a:lnTo>
                <a:lnTo>
                  <a:pt x="283309" y="358140"/>
                </a:lnTo>
                <a:lnTo>
                  <a:pt x="275639" y="359664"/>
                </a:lnTo>
                <a:lnTo>
                  <a:pt x="267975" y="361188"/>
                </a:lnTo>
                <a:lnTo>
                  <a:pt x="260230" y="361950"/>
                </a:lnTo>
                <a:lnTo>
                  <a:pt x="252412" y="361950"/>
                </a:lnTo>
                <a:lnTo>
                  <a:pt x="119062" y="361950"/>
                </a:lnTo>
                <a:lnTo>
                  <a:pt x="111244" y="361950"/>
                </a:lnTo>
                <a:lnTo>
                  <a:pt x="103499" y="361188"/>
                </a:lnTo>
                <a:lnTo>
                  <a:pt x="95835" y="359664"/>
                </a:lnTo>
                <a:lnTo>
                  <a:pt x="88165" y="358140"/>
                </a:lnTo>
                <a:lnTo>
                  <a:pt x="80719" y="355879"/>
                </a:lnTo>
                <a:lnTo>
                  <a:pt x="73501" y="352882"/>
                </a:lnTo>
                <a:lnTo>
                  <a:pt x="66278" y="349897"/>
                </a:lnTo>
                <a:lnTo>
                  <a:pt x="34870" y="327075"/>
                </a:lnTo>
                <a:lnTo>
                  <a:pt x="20067" y="309029"/>
                </a:lnTo>
                <a:lnTo>
                  <a:pt x="15721" y="302539"/>
                </a:lnTo>
                <a:lnTo>
                  <a:pt x="2287" y="266115"/>
                </a:lnTo>
                <a:lnTo>
                  <a:pt x="0" y="250710"/>
                </a:lnTo>
                <a:lnTo>
                  <a:pt x="0" y="242887"/>
                </a:lnTo>
                <a:close/>
              </a:path>
            </a:pathLst>
          </a:custGeom>
          <a:ln w="19050">
            <a:solidFill>
              <a:srgbClr val="FC82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61987" y="2360409"/>
            <a:ext cx="257175" cy="225425"/>
          </a:xfrm>
          <a:custGeom>
            <a:avLst/>
            <a:gdLst/>
            <a:ahLst/>
            <a:cxnLst/>
            <a:rect l="l" t="t" r="r" b="b"/>
            <a:pathLst>
              <a:path w="257175" h="225425">
                <a:moveTo>
                  <a:pt x="177006" y="0"/>
                </a:moveTo>
                <a:lnTo>
                  <a:pt x="80163" y="0"/>
                </a:lnTo>
                <a:lnTo>
                  <a:pt x="67392" y="2086"/>
                </a:lnTo>
                <a:lnTo>
                  <a:pt x="56198" y="7951"/>
                </a:lnTo>
                <a:lnTo>
                  <a:pt x="47369" y="17000"/>
                </a:lnTo>
                <a:lnTo>
                  <a:pt x="41691" y="28638"/>
                </a:lnTo>
                <a:lnTo>
                  <a:pt x="24259" y="86753"/>
                </a:lnTo>
                <a:lnTo>
                  <a:pt x="14345" y="94261"/>
                </a:lnTo>
                <a:lnTo>
                  <a:pt x="6686" y="104051"/>
                </a:lnTo>
                <a:lnTo>
                  <a:pt x="1749" y="115650"/>
                </a:lnTo>
                <a:lnTo>
                  <a:pt x="0" y="128587"/>
                </a:lnTo>
                <a:lnTo>
                  <a:pt x="0" y="221411"/>
                </a:lnTo>
                <a:lnTo>
                  <a:pt x="3616" y="225031"/>
                </a:lnTo>
                <a:lnTo>
                  <a:pt x="12457" y="225031"/>
                </a:lnTo>
                <a:lnTo>
                  <a:pt x="16073" y="221411"/>
                </a:lnTo>
                <a:lnTo>
                  <a:pt x="16073" y="192887"/>
                </a:lnTo>
                <a:lnTo>
                  <a:pt x="257175" y="192887"/>
                </a:lnTo>
                <a:lnTo>
                  <a:pt x="257175" y="176809"/>
                </a:lnTo>
                <a:lnTo>
                  <a:pt x="16073" y="176809"/>
                </a:lnTo>
                <a:lnTo>
                  <a:pt x="16073" y="128587"/>
                </a:lnTo>
                <a:lnTo>
                  <a:pt x="40937" y="97091"/>
                </a:lnTo>
                <a:lnTo>
                  <a:pt x="44504" y="96443"/>
                </a:lnTo>
                <a:lnTo>
                  <a:pt x="244537" y="96443"/>
                </a:lnTo>
                <a:lnTo>
                  <a:pt x="242830" y="94261"/>
                </a:lnTo>
                <a:lnTo>
                  <a:pt x="232915" y="86753"/>
                </a:lnTo>
                <a:lnTo>
                  <a:pt x="231090" y="80670"/>
                </a:lnTo>
                <a:lnTo>
                  <a:pt x="42847" y="80670"/>
                </a:lnTo>
                <a:lnTo>
                  <a:pt x="57061" y="33248"/>
                </a:lnTo>
                <a:lnTo>
                  <a:pt x="80163" y="16078"/>
                </a:lnTo>
                <a:lnTo>
                  <a:pt x="208926" y="16078"/>
                </a:lnTo>
                <a:lnTo>
                  <a:pt x="200994" y="7951"/>
                </a:lnTo>
                <a:lnTo>
                  <a:pt x="189787" y="2086"/>
                </a:lnTo>
                <a:lnTo>
                  <a:pt x="177006" y="0"/>
                </a:lnTo>
                <a:close/>
              </a:path>
              <a:path w="257175" h="225425">
                <a:moveTo>
                  <a:pt x="257175" y="192887"/>
                </a:moveTo>
                <a:lnTo>
                  <a:pt x="241101" y="192887"/>
                </a:lnTo>
                <a:lnTo>
                  <a:pt x="241101" y="221411"/>
                </a:lnTo>
                <a:lnTo>
                  <a:pt x="244717" y="225031"/>
                </a:lnTo>
                <a:lnTo>
                  <a:pt x="253558" y="225031"/>
                </a:lnTo>
                <a:lnTo>
                  <a:pt x="257175" y="221411"/>
                </a:lnTo>
                <a:lnTo>
                  <a:pt x="257175" y="192887"/>
                </a:lnTo>
                <a:close/>
              </a:path>
              <a:path w="257175" h="225425">
                <a:moveTo>
                  <a:pt x="244537" y="96443"/>
                </a:moveTo>
                <a:lnTo>
                  <a:pt x="212620" y="96443"/>
                </a:lnTo>
                <a:lnTo>
                  <a:pt x="216237" y="97091"/>
                </a:lnTo>
                <a:lnTo>
                  <a:pt x="219946" y="98399"/>
                </a:lnTo>
                <a:lnTo>
                  <a:pt x="228408" y="103009"/>
                </a:lnTo>
                <a:lnTo>
                  <a:pt x="235130" y="109934"/>
                </a:lnTo>
                <a:lnTo>
                  <a:pt x="239526" y="118626"/>
                </a:lnTo>
                <a:lnTo>
                  <a:pt x="241101" y="128587"/>
                </a:lnTo>
                <a:lnTo>
                  <a:pt x="241101" y="176809"/>
                </a:lnTo>
                <a:lnTo>
                  <a:pt x="257175" y="176809"/>
                </a:lnTo>
                <a:lnTo>
                  <a:pt x="257175" y="128587"/>
                </a:lnTo>
                <a:lnTo>
                  <a:pt x="255425" y="115650"/>
                </a:lnTo>
                <a:lnTo>
                  <a:pt x="250488" y="104051"/>
                </a:lnTo>
                <a:lnTo>
                  <a:pt x="244537" y="96443"/>
                </a:lnTo>
                <a:close/>
              </a:path>
              <a:path w="257175" h="225425">
                <a:moveTo>
                  <a:pt x="55567" y="120561"/>
                </a:moveTo>
                <a:lnTo>
                  <a:pt x="48910" y="120561"/>
                </a:lnTo>
                <a:lnTo>
                  <a:pt x="46066" y="121729"/>
                </a:lnTo>
                <a:lnTo>
                  <a:pt x="41358" y="126441"/>
                </a:lnTo>
                <a:lnTo>
                  <a:pt x="40184" y="129286"/>
                </a:lnTo>
                <a:lnTo>
                  <a:pt x="40184" y="135940"/>
                </a:lnTo>
                <a:lnTo>
                  <a:pt x="41358" y="138772"/>
                </a:lnTo>
                <a:lnTo>
                  <a:pt x="46066" y="143484"/>
                </a:lnTo>
                <a:lnTo>
                  <a:pt x="48910" y="144665"/>
                </a:lnTo>
                <a:lnTo>
                  <a:pt x="55567" y="144665"/>
                </a:lnTo>
                <a:lnTo>
                  <a:pt x="58409" y="143484"/>
                </a:lnTo>
                <a:lnTo>
                  <a:pt x="63117" y="138772"/>
                </a:lnTo>
                <a:lnTo>
                  <a:pt x="64293" y="135940"/>
                </a:lnTo>
                <a:lnTo>
                  <a:pt x="64293" y="129286"/>
                </a:lnTo>
                <a:lnTo>
                  <a:pt x="63117" y="126441"/>
                </a:lnTo>
                <a:lnTo>
                  <a:pt x="58409" y="121729"/>
                </a:lnTo>
                <a:lnTo>
                  <a:pt x="55567" y="120561"/>
                </a:lnTo>
                <a:close/>
              </a:path>
              <a:path w="257175" h="225425">
                <a:moveTo>
                  <a:pt x="208264" y="120561"/>
                </a:moveTo>
                <a:lnTo>
                  <a:pt x="201607" y="120561"/>
                </a:lnTo>
                <a:lnTo>
                  <a:pt x="198765" y="121729"/>
                </a:lnTo>
                <a:lnTo>
                  <a:pt x="194057" y="126441"/>
                </a:lnTo>
                <a:lnTo>
                  <a:pt x="192881" y="129286"/>
                </a:lnTo>
                <a:lnTo>
                  <a:pt x="192881" y="135940"/>
                </a:lnTo>
                <a:lnTo>
                  <a:pt x="194057" y="138772"/>
                </a:lnTo>
                <a:lnTo>
                  <a:pt x="198765" y="143484"/>
                </a:lnTo>
                <a:lnTo>
                  <a:pt x="201607" y="144665"/>
                </a:lnTo>
                <a:lnTo>
                  <a:pt x="208264" y="144665"/>
                </a:lnTo>
                <a:lnTo>
                  <a:pt x="211108" y="143484"/>
                </a:lnTo>
                <a:lnTo>
                  <a:pt x="215816" y="138772"/>
                </a:lnTo>
                <a:lnTo>
                  <a:pt x="216990" y="135940"/>
                </a:lnTo>
                <a:lnTo>
                  <a:pt x="216990" y="129286"/>
                </a:lnTo>
                <a:lnTo>
                  <a:pt x="215816" y="126441"/>
                </a:lnTo>
                <a:lnTo>
                  <a:pt x="211108" y="121729"/>
                </a:lnTo>
                <a:lnTo>
                  <a:pt x="208264" y="120561"/>
                </a:lnTo>
                <a:close/>
              </a:path>
              <a:path w="257175" h="225425">
                <a:moveTo>
                  <a:pt x="212571" y="80467"/>
                </a:moveTo>
                <a:lnTo>
                  <a:pt x="44603" y="80467"/>
                </a:lnTo>
                <a:lnTo>
                  <a:pt x="42847" y="80670"/>
                </a:lnTo>
                <a:lnTo>
                  <a:pt x="214327" y="80670"/>
                </a:lnTo>
                <a:lnTo>
                  <a:pt x="212571" y="80467"/>
                </a:lnTo>
                <a:close/>
              </a:path>
              <a:path w="257175" h="225425">
                <a:moveTo>
                  <a:pt x="208926" y="16078"/>
                </a:moveTo>
                <a:lnTo>
                  <a:pt x="177006" y="16078"/>
                </a:lnTo>
                <a:lnTo>
                  <a:pt x="184679" y="17328"/>
                </a:lnTo>
                <a:lnTo>
                  <a:pt x="191404" y="20843"/>
                </a:lnTo>
                <a:lnTo>
                  <a:pt x="196707" y="26268"/>
                </a:lnTo>
                <a:lnTo>
                  <a:pt x="200113" y="33248"/>
                </a:lnTo>
                <a:lnTo>
                  <a:pt x="214266" y="80467"/>
                </a:lnTo>
                <a:lnTo>
                  <a:pt x="214327" y="80670"/>
                </a:lnTo>
                <a:lnTo>
                  <a:pt x="231090" y="80670"/>
                </a:lnTo>
                <a:lnTo>
                  <a:pt x="215483" y="28638"/>
                </a:lnTo>
                <a:lnTo>
                  <a:pt x="209826" y="17000"/>
                </a:lnTo>
                <a:lnTo>
                  <a:pt x="208926" y="16078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315699" y="2957105"/>
            <a:ext cx="2297430" cy="271145"/>
          </a:xfrm>
          <a:custGeom>
            <a:avLst/>
            <a:gdLst/>
            <a:ahLst/>
            <a:cxnLst/>
            <a:rect l="l" t="t" r="r" b="b"/>
            <a:pathLst>
              <a:path w="2297429" h="271144">
                <a:moveTo>
                  <a:pt x="78447" y="4775"/>
                </a:moveTo>
                <a:lnTo>
                  <a:pt x="0" y="4775"/>
                </a:lnTo>
                <a:lnTo>
                  <a:pt x="0" y="205193"/>
                </a:lnTo>
                <a:lnTo>
                  <a:pt x="81876" y="205193"/>
                </a:lnTo>
                <a:lnTo>
                  <a:pt x="113275" y="201580"/>
                </a:lnTo>
                <a:lnTo>
                  <a:pt x="138839" y="190534"/>
                </a:lnTo>
                <a:lnTo>
                  <a:pt x="156036" y="171750"/>
                </a:lnTo>
                <a:lnTo>
                  <a:pt x="156753" y="168694"/>
                </a:lnTo>
                <a:lnTo>
                  <a:pt x="45046" y="168694"/>
                </a:lnTo>
                <a:lnTo>
                  <a:pt x="45046" y="119468"/>
                </a:lnTo>
                <a:lnTo>
                  <a:pt x="154803" y="119468"/>
                </a:lnTo>
                <a:lnTo>
                  <a:pt x="148550" y="110418"/>
                </a:lnTo>
                <a:lnTo>
                  <a:pt x="134326" y="101701"/>
                </a:lnTo>
                <a:lnTo>
                  <a:pt x="126407" y="100380"/>
                </a:lnTo>
                <a:lnTo>
                  <a:pt x="118046" y="100380"/>
                </a:lnTo>
                <a:lnTo>
                  <a:pt x="117950" y="99551"/>
                </a:lnTo>
                <a:lnTo>
                  <a:pt x="117881" y="98958"/>
                </a:lnTo>
                <a:lnTo>
                  <a:pt x="123853" y="98958"/>
                </a:lnTo>
                <a:lnTo>
                  <a:pt x="132690" y="96794"/>
                </a:lnTo>
                <a:lnTo>
                  <a:pt x="144092" y="88136"/>
                </a:lnTo>
                <a:lnTo>
                  <a:pt x="147072" y="82969"/>
                </a:lnTo>
                <a:lnTo>
                  <a:pt x="45046" y="82969"/>
                </a:lnTo>
                <a:lnTo>
                  <a:pt x="45046" y="41275"/>
                </a:lnTo>
                <a:lnTo>
                  <a:pt x="149908" y="41275"/>
                </a:lnTo>
                <a:lnTo>
                  <a:pt x="148317" y="34516"/>
                </a:lnTo>
                <a:lnTo>
                  <a:pt x="132327" y="17606"/>
                </a:lnTo>
                <a:lnTo>
                  <a:pt x="108317" y="7886"/>
                </a:lnTo>
                <a:lnTo>
                  <a:pt x="78447" y="4775"/>
                </a:lnTo>
                <a:close/>
              </a:path>
              <a:path w="2297429" h="271144">
                <a:moveTo>
                  <a:pt x="154803" y="119468"/>
                </a:moveTo>
                <a:lnTo>
                  <a:pt x="76352" y="119468"/>
                </a:lnTo>
                <a:lnTo>
                  <a:pt x="95110" y="120988"/>
                </a:lnTo>
                <a:lnTo>
                  <a:pt x="107811" y="125476"/>
                </a:lnTo>
                <a:lnTo>
                  <a:pt x="115019" y="132820"/>
                </a:lnTo>
                <a:lnTo>
                  <a:pt x="117297" y="142913"/>
                </a:lnTo>
                <a:lnTo>
                  <a:pt x="115200" y="154286"/>
                </a:lnTo>
                <a:lnTo>
                  <a:pt x="108440" y="162332"/>
                </a:lnTo>
                <a:lnTo>
                  <a:pt x="96310" y="167114"/>
                </a:lnTo>
                <a:lnTo>
                  <a:pt x="78105" y="168694"/>
                </a:lnTo>
                <a:lnTo>
                  <a:pt x="156753" y="168694"/>
                </a:lnTo>
                <a:lnTo>
                  <a:pt x="162331" y="144919"/>
                </a:lnTo>
                <a:lnTo>
                  <a:pt x="158662" y="125476"/>
                </a:lnTo>
                <a:lnTo>
                  <a:pt x="158552" y="124895"/>
                </a:lnTo>
                <a:lnTo>
                  <a:pt x="154803" y="119468"/>
                </a:lnTo>
                <a:close/>
              </a:path>
              <a:path w="2297429" h="271144">
                <a:moveTo>
                  <a:pt x="117881" y="98958"/>
                </a:moveTo>
                <a:lnTo>
                  <a:pt x="117950" y="99551"/>
                </a:lnTo>
                <a:lnTo>
                  <a:pt x="118046" y="100380"/>
                </a:lnTo>
                <a:lnTo>
                  <a:pt x="121434" y="99551"/>
                </a:lnTo>
                <a:lnTo>
                  <a:pt x="117881" y="98958"/>
                </a:lnTo>
                <a:close/>
              </a:path>
              <a:path w="2297429" h="271144">
                <a:moveTo>
                  <a:pt x="121434" y="99551"/>
                </a:moveTo>
                <a:lnTo>
                  <a:pt x="118046" y="100380"/>
                </a:lnTo>
                <a:lnTo>
                  <a:pt x="126407" y="100380"/>
                </a:lnTo>
                <a:lnTo>
                  <a:pt x="121434" y="99551"/>
                </a:lnTo>
                <a:close/>
              </a:path>
              <a:path w="2297429" h="271144">
                <a:moveTo>
                  <a:pt x="123853" y="98958"/>
                </a:moveTo>
                <a:lnTo>
                  <a:pt x="117881" y="98958"/>
                </a:lnTo>
                <a:lnTo>
                  <a:pt x="121434" y="99551"/>
                </a:lnTo>
                <a:lnTo>
                  <a:pt x="123853" y="98958"/>
                </a:lnTo>
                <a:close/>
              </a:path>
              <a:path w="2297429" h="271144">
                <a:moveTo>
                  <a:pt x="149908" y="41275"/>
                </a:moveTo>
                <a:lnTo>
                  <a:pt x="75349" y="41275"/>
                </a:lnTo>
                <a:lnTo>
                  <a:pt x="91819" y="42505"/>
                </a:lnTo>
                <a:lnTo>
                  <a:pt x="102261" y="46280"/>
                </a:lnTo>
                <a:lnTo>
                  <a:pt x="107744" y="52724"/>
                </a:lnTo>
                <a:lnTo>
                  <a:pt x="109334" y="61963"/>
                </a:lnTo>
                <a:lnTo>
                  <a:pt x="107663" y="71139"/>
                </a:lnTo>
                <a:lnTo>
                  <a:pt x="101871" y="77704"/>
                </a:lnTo>
                <a:lnTo>
                  <a:pt x="90790" y="81651"/>
                </a:lnTo>
                <a:lnTo>
                  <a:pt x="73253" y="82969"/>
                </a:lnTo>
                <a:lnTo>
                  <a:pt x="147072" y="82969"/>
                </a:lnTo>
                <a:lnTo>
                  <a:pt x="151491" y="75304"/>
                </a:lnTo>
                <a:lnTo>
                  <a:pt x="154127" y="59194"/>
                </a:lnTo>
                <a:lnTo>
                  <a:pt x="149908" y="41275"/>
                </a:lnTo>
                <a:close/>
              </a:path>
              <a:path w="2297429" h="271144">
                <a:moveTo>
                  <a:pt x="273875" y="0"/>
                </a:moveTo>
                <a:lnTo>
                  <a:pt x="238935" y="7259"/>
                </a:lnTo>
                <a:lnTo>
                  <a:pt x="209169" y="28122"/>
                </a:lnTo>
                <a:lnTo>
                  <a:pt x="188461" y="61213"/>
                </a:lnTo>
                <a:lnTo>
                  <a:pt x="180695" y="105156"/>
                </a:lnTo>
                <a:lnTo>
                  <a:pt x="188461" y="148847"/>
                </a:lnTo>
                <a:lnTo>
                  <a:pt x="209169" y="181717"/>
                </a:lnTo>
                <a:lnTo>
                  <a:pt x="238935" y="202425"/>
                </a:lnTo>
                <a:lnTo>
                  <a:pt x="273875" y="209626"/>
                </a:lnTo>
                <a:lnTo>
                  <a:pt x="308810" y="202425"/>
                </a:lnTo>
                <a:lnTo>
                  <a:pt x="338577" y="181717"/>
                </a:lnTo>
                <a:lnTo>
                  <a:pt x="346359" y="169367"/>
                </a:lnTo>
                <a:lnTo>
                  <a:pt x="273875" y="169367"/>
                </a:lnTo>
                <a:lnTo>
                  <a:pt x="254462" y="165020"/>
                </a:lnTo>
                <a:lnTo>
                  <a:pt x="239752" y="152425"/>
                </a:lnTo>
                <a:lnTo>
                  <a:pt x="230425" y="132248"/>
                </a:lnTo>
                <a:lnTo>
                  <a:pt x="227164" y="105156"/>
                </a:lnTo>
                <a:lnTo>
                  <a:pt x="230433" y="78010"/>
                </a:lnTo>
                <a:lnTo>
                  <a:pt x="239770" y="57715"/>
                </a:lnTo>
                <a:lnTo>
                  <a:pt x="254485" y="45002"/>
                </a:lnTo>
                <a:lnTo>
                  <a:pt x="273875" y="40601"/>
                </a:lnTo>
                <a:lnTo>
                  <a:pt x="346387" y="40601"/>
                </a:lnTo>
                <a:lnTo>
                  <a:pt x="338577" y="28122"/>
                </a:lnTo>
                <a:lnTo>
                  <a:pt x="308810" y="7259"/>
                </a:lnTo>
                <a:lnTo>
                  <a:pt x="273875" y="0"/>
                </a:lnTo>
                <a:close/>
              </a:path>
              <a:path w="2297429" h="271144">
                <a:moveTo>
                  <a:pt x="346387" y="40601"/>
                </a:moveTo>
                <a:lnTo>
                  <a:pt x="273875" y="40601"/>
                </a:lnTo>
                <a:lnTo>
                  <a:pt x="293341" y="45002"/>
                </a:lnTo>
                <a:lnTo>
                  <a:pt x="308170" y="57715"/>
                </a:lnTo>
                <a:lnTo>
                  <a:pt x="317614" y="78010"/>
                </a:lnTo>
                <a:lnTo>
                  <a:pt x="320929" y="105156"/>
                </a:lnTo>
                <a:lnTo>
                  <a:pt x="317614" y="132248"/>
                </a:lnTo>
                <a:lnTo>
                  <a:pt x="308170" y="152425"/>
                </a:lnTo>
                <a:lnTo>
                  <a:pt x="293341" y="165020"/>
                </a:lnTo>
                <a:lnTo>
                  <a:pt x="273875" y="169367"/>
                </a:lnTo>
                <a:lnTo>
                  <a:pt x="346359" y="169367"/>
                </a:lnTo>
                <a:lnTo>
                  <a:pt x="359287" y="148847"/>
                </a:lnTo>
                <a:lnTo>
                  <a:pt x="367055" y="105156"/>
                </a:lnTo>
                <a:lnTo>
                  <a:pt x="359287" y="61213"/>
                </a:lnTo>
                <a:lnTo>
                  <a:pt x="346387" y="40601"/>
                </a:lnTo>
                <a:close/>
              </a:path>
              <a:path w="2297429" h="271144">
                <a:moveTo>
                  <a:pt x="381965" y="162001"/>
                </a:moveTo>
                <a:lnTo>
                  <a:pt x="373265" y="204609"/>
                </a:lnTo>
                <a:lnTo>
                  <a:pt x="381158" y="206979"/>
                </a:lnTo>
                <a:lnTo>
                  <a:pt x="387462" y="208527"/>
                </a:lnTo>
                <a:lnTo>
                  <a:pt x="393030" y="209371"/>
                </a:lnTo>
                <a:lnTo>
                  <a:pt x="398716" y="209626"/>
                </a:lnTo>
                <a:lnTo>
                  <a:pt x="419003" y="205193"/>
                </a:lnTo>
                <a:lnTo>
                  <a:pt x="419379" y="205193"/>
                </a:lnTo>
                <a:lnTo>
                  <a:pt x="436016" y="191847"/>
                </a:lnTo>
                <a:lnTo>
                  <a:pt x="447883" y="170530"/>
                </a:lnTo>
                <a:lnTo>
                  <a:pt x="449147" y="165265"/>
                </a:lnTo>
                <a:lnTo>
                  <a:pt x="393522" y="165265"/>
                </a:lnTo>
                <a:lnTo>
                  <a:pt x="381965" y="162001"/>
                </a:lnTo>
                <a:close/>
              </a:path>
              <a:path w="2297429" h="271144">
                <a:moveTo>
                  <a:pt x="556679" y="44373"/>
                </a:moveTo>
                <a:lnTo>
                  <a:pt x="510882" y="44373"/>
                </a:lnTo>
                <a:lnTo>
                  <a:pt x="510882" y="205193"/>
                </a:lnTo>
                <a:lnTo>
                  <a:pt x="556679" y="205193"/>
                </a:lnTo>
                <a:lnTo>
                  <a:pt x="556679" y="44373"/>
                </a:lnTo>
                <a:close/>
              </a:path>
              <a:path w="2297429" h="271144">
                <a:moveTo>
                  <a:pt x="556679" y="4775"/>
                </a:moveTo>
                <a:lnTo>
                  <a:pt x="429094" y="4775"/>
                </a:lnTo>
                <a:lnTo>
                  <a:pt x="417548" y="101640"/>
                </a:lnTo>
                <a:lnTo>
                  <a:pt x="413943" y="132105"/>
                </a:lnTo>
                <a:lnTo>
                  <a:pt x="411265" y="148098"/>
                </a:lnTo>
                <a:lnTo>
                  <a:pt x="407493" y="158295"/>
                </a:lnTo>
                <a:lnTo>
                  <a:pt x="402447" y="163687"/>
                </a:lnTo>
                <a:lnTo>
                  <a:pt x="395947" y="165265"/>
                </a:lnTo>
                <a:lnTo>
                  <a:pt x="449147" y="165265"/>
                </a:lnTo>
                <a:lnTo>
                  <a:pt x="454799" y="141732"/>
                </a:lnTo>
                <a:lnTo>
                  <a:pt x="458009" y="115809"/>
                </a:lnTo>
                <a:lnTo>
                  <a:pt x="460987" y="90543"/>
                </a:lnTo>
                <a:lnTo>
                  <a:pt x="463761" y="66531"/>
                </a:lnTo>
                <a:lnTo>
                  <a:pt x="466356" y="44373"/>
                </a:lnTo>
                <a:lnTo>
                  <a:pt x="556679" y="44373"/>
                </a:lnTo>
                <a:lnTo>
                  <a:pt x="556679" y="4775"/>
                </a:lnTo>
                <a:close/>
              </a:path>
              <a:path w="2297429" h="271144">
                <a:moveTo>
                  <a:pt x="722352" y="123571"/>
                </a:moveTo>
                <a:lnTo>
                  <a:pt x="677392" y="123571"/>
                </a:lnTo>
                <a:lnTo>
                  <a:pt x="686286" y="158421"/>
                </a:lnTo>
                <a:lnTo>
                  <a:pt x="705604" y="185624"/>
                </a:lnTo>
                <a:lnTo>
                  <a:pt x="732958" y="203314"/>
                </a:lnTo>
                <a:lnTo>
                  <a:pt x="765962" y="209626"/>
                </a:lnTo>
                <a:lnTo>
                  <a:pt x="799632" y="202391"/>
                </a:lnTo>
                <a:lnTo>
                  <a:pt x="827420" y="181627"/>
                </a:lnTo>
                <a:lnTo>
                  <a:pt x="834463" y="169367"/>
                </a:lnTo>
                <a:lnTo>
                  <a:pt x="764209" y="169367"/>
                </a:lnTo>
                <a:lnTo>
                  <a:pt x="746102" y="165054"/>
                </a:lnTo>
                <a:lnTo>
                  <a:pt x="732223" y="152515"/>
                </a:lnTo>
                <a:lnTo>
                  <a:pt x="730535" y="148745"/>
                </a:lnTo>
                <a:lnTo>
                  <a:pt x="723374" y="132350"/>
                </a:lnTo>
                <a:lnTo>
                  <a:pt x="722352" y="123571"/>
                </a:lnTo>
                <a:close/>
              </a:path>
              <a:path w="2297429" h="271144">
                <a:moveTo>
                  <a:pt x="651357" y="4775"/>
                </a:moveTo>
                <a:lnTo>
                  <a:pt x="605561" y="4775"/>
                </a:lnTo>
                <a:lnTo>
                  <a:pt x="605561" y="205193"/>
                </a:lnTo>
                <a:lnTo>
                  <a:pt x="651357" y="205193"/>
                </a:lnTo>
                <a:lnTo>
                  <a:pt x="651357" y="123571"/>
                </a:lnTo>
                <a:lnTo>
                  <a:pt x="722352" y="123571"/>
                </a:lnTo>
                <a:lnTo>
                  <a:pt x="720255" y="105156"/>
                </a:lnTo>
                <a:lnTo>
                  <a:pt x="722944" y="81546"/>
                </a:lnTo>
                <a:lnTo>
                  <a:pt x="651357" y="81546"/>
                </a:lnTo>
                <a:lnTo>
                  <a:pt x="651357" y="4775"/>
                </a:lnTo>
                <a:close/>
              </a:path>
              <a:path w="2297429" h="271144">
                <a:moveTo>
                  <a:pt x="834489" y="40601"/>
                </a:moveTo>
                <a:lnTo>
                  <a:pt x="764209" y="40601"/>
                </a:lnTo>
                <a:lnTo>
                  <a:pt x="782148" y="44978"/>
                </a:lnTo>
                <a:lnTo>
                  <a:pt x="795543" y="57653"/>
                </a:lnTo>
                <a:lnTo>
                  <a:pt x="803920" y="77940"/>
                </a:lnTo>
                <a:lnTo>
                  <a:pt x="806818" y="105156"/>
                </a:lnTo>
                <a:lnTo>
                  <a:pt x="803927" y="132350"/>
                </a:lnTo>
                <a:lnTo>
                  <a:pt x="795558" y="152515"/>
                </a:lnTo>
                <a:lnTo>
                  <a:pt x="782167" y="165054"/>
                </a:lnTo>
                <a:lnTo>
                  <a:pt x="764209" y="169367"/>
                </a:lnTo>
                <a:lnTo>
                  <a:pt x="834463" y="169367"/>
                </a:lnTo>
                <a:lnTo>
                  <a:pt x="846308" y="148745"/>
                </a:lnTo>
                <a:lnTo>
                  <a:pt x="853274" y="105156"/>
                </a:lnTo>
                <a:lnTo>
                  <a:pt x="846308" y="61314"/>
                </a:lnTo>
                <a:lnTo>
                  <a:pt x="834489" y="40601"/>
                </a:lnTo>
                <a:close/>
              </a:path>
              <a:path w="2297429" h="271144">
                <a:moveTo>
                  <a:pt x="765962" y="0"/>
                </a:moveTo>
                <a:lnTo>
                  <a:pt x="733880" y="5983"/>
                </a:lnTo>
                <a:lnTo>
                  <a:pt x="707072" y="22752"/>
                </a:lnTo>
                <a:lnTo>
                  <a:pt x="687799" y="48531"/>
                </a:lnTo>
                <a:lnTo>
                  <a:pt x="678319" y="81546"/>
                </a:lnTo>
                <a:lnTo>
                  <a:pt x="722944" y="81546"/>
                </a:lnTo>
                <a:lnTo>
                  <a:pt x="723354" y="77940"/>
                </a:lnTo>
                <a:lnTo>
                  <a:pt x="732183" y="57653"/>
                </a:lnTo>
                <a:lnTo>
                  <a:pt x="746036" y="44978"/>
                </a:lnTo>
                <a:lnTo>
                  <a:pt x="764209" y="40601"/>
                </a:lnTo>
                <a:lnTo>
                  <a:pt x="834489" y="40601"/>
                </a:lnTo>
                <a:lnTo>
                  <a:pt x="827420" y="28213"/>
                </a:lnTo>
                <a:lnTo>
                  <a:pt x="799632" y="7293"/>
                </a:lnTo>
                <a:lnTo>
                  <a:pt x="765962" y="0"/>
                </a:lnTo>
                <a:close/>
              </a:path>
              <a:path w="2297429" h="271144">
                <a:moveTo>
                  <a:pt x="934250" y="4775"/>
                </a:moveTo>
                <a:lnTo>
                  <a:pt x="888453" y="4775"/>
                </a:lnTo>
                <a:lnTo>
                  <a:pt x="888453" y="205193"/>
                </a:lnTo>
                <a:lnTo>
                  <a:pt x="1031786" y="205193"/>
                </a:lnTo>
                <a:lnTo>
                  <a:pt x="1031786" y="270992"/>
                </a:lnTo>
                <a:lnTo>
                  <a:pt x="1072375" y="270992"/>
                </a:lnTo>
                <a:lnTo>
                  <a:pt x="1075817" y="192379"/>
                </a:lnTo>
                <a:lnTo>
                  <a:pt x="1075817" y="165595"/>
                </a:lnTo>
                <a:lnTo>
                  <a:pt x="934250" y="165595"/>
                </a:lnTo>
                <a:lnTo>
                  <a:pt x="934250" y="4775"/>
                </a:lnTo>
                <a:close/>
              </a:path>
              <a:path w="2297429" h="271144">
                <a:moveTo>
                  <a:pt x="1048766" y="4775"/>
                </a:moveTo>
                <a:lnTo>
                  <a:pt x="1003312" y="4775"/>
                </a:lnTo>
                <a:lnTo>
                  <a:pt x="1003312" y="165595"/>
                </a:lnTo>
                <a:lnTo>
                  <a:pt x="1048766" y="165595"/>
                </a:lnTo>
                <a:lnTo>
                  <a:pt x="1048766" y="4775"/>
                </a:lnTo>
                <a:close/>
              </a:path>
              <a:path w="2297429" h="271144">
                <a:moveTo>
                  <a:pt x="1145413" y="4775"/>
                </a:moveTo>
                <a:lnTo>
                  <a:pt x="1100709" y="4775"/>
                </a:lnTo>
                <a:lnTo>
                  <a:pt x="1100709" y="205193"/>
                </a:lnTo>
                <a:lnTo>
                  <a:pt x="1140815" y="205193"/>
                </a:lnTo>
                <a:lnTo>
                  <a:pt x="1172709" y="157060"/>
                </a:lnTo>
                <a:lnTo>
                  <a:pt x="1136624" y="157060"/>
                </a:lnTo>
                <a:lnTo>
                  <a:pt x="1135291" y="155879"/>
                </a:lnTo>
                <a:lnTo>
                  <a:pt x="1138512" y="145726"/>
                </a:lnTo>
                <a:lnTo>
                  <a:pt x="1140686" y="141135"/>
                </a:lnTo>
                <a:lnTo>
                  <a:pt x="1141003" y="139892"/>
                </a:lnTo>
                <a:lnTo>
                  <a:pt x="1143690" y="122434"/>
                </a:lnTo>
                <a:lnTo>
                  <a:pt x="1145041" y="105461"/>
                </a:lnTo>
                <a:lnTo>
                  <a:pt x="1145413" y="89750"/>
                </a:lnTo>
                <a:lnTo>
                  <a:pt x="1145413" y="4775"/>
                </a:lnTo>
                <a:close/>
              </a:path>
              <a:path w="2297429" h="271144">
                <a:moveTo>
                  <a:pt x="1268234" y="52908"/>
                </a:moveTo>
                <a:lnTo>
                  <a:pt x="1232319" y="52908"/>
                </a:lnTo>
                <a:lnTo>
                  <a:pt x="1233982" y="54343"/>
                </a:lnTo>
                <a:lnTo>
                  <a:pt x="1230570" y="64350"/>
                </a:lnTo>
                <a:lnTo>
                  <a:pt x="1228038" y="69559"/>
                </a:lnTo>
                <a:lnTo>
                  <a:pt x="1228004" y="69693"/>
                </a:lnTo>
                <a:lnTo>
                  <a:pt x="1227841" y="69984"/>
                </a:lnTo>
                <a:lnTo>
                  <a:pt x="1225208" y="87382"/>
                </a:lnTo>
                <a:lnTo>
                  <a:pt x="1223827" y="104357"/>
                </a:lnTo>
                <a:lnTo>
                  <a:pt x="1223441" y="120218"/>
                </a:lnTo>
                <a:lnTo>
                  <a:pt x="1223441" y="205193"/>
                </a:lnTo>
                <a:lnTo>
                  <a:pt x="1268234" y="205193"/>
                </a:lnTo>
                <a:lnTo>
                  <a:pt x="1268234" y="52908"/>
                </a:lnTo>
                <a:close/>
              </a:path>
              <a:path w="2297429" h="271144">
                <a:moveTo>
                  <a:pt x="1140686" y="141135"/>
                </a:moveTo>
                <a:lnTo>
                  <a:pt x="1138512" y="145726"/>
                </a:lnTo>
                <a:lnTo>
                  <a:pt x="1135291" y="155879"/>
                </a:lnTo>
                <a:lnTo>
                  <a:pt x="1136624" y="157060"/>
                </a:lnTo>
                <a:lnTo>
                  <a:pt x="1140686" y="141135"/>
                </a:lnTo>
                <a:close/>
              </a:path>
              <a:path w="2297429" h="271144">
                <a:moveTo>
                  <a:pt x="1268234" y="4775"/>
                </a:moveTo>
                <a:lnTo>
                  <a:pt x="1228128" y="4775"/>
                </a:lnTo>
                <a:lnTo>
                  <a:pt x="1155293" y="114693"/>
                </a:lnTo>
                <a:lnTo>
                  <a:pt x="1149628" y="124190"/>
                </a:lnTo>
                <a:lnTo>
                  <a:pt x="1143663" y="134848"/>
                </a:lnTo>
                <a:lnTo>
                  <a:pt x="1140686" y="141135"/>
                </a:lnTo>
                <a:lnTo>
                  <a:pt x="1136624" y="157060"/>
                </a:lnTo>
                <a:lnTo>
                  <a:pt x="1172709" y="157060"/>
                </a:lnTo>
                <a:lnTo>
                  <a:pt x="1213650" y="95275"/>
                </a:lnTo>
                <a:lnTo>
                  <a:pt x="1219320" y="85782"/>
                </a:lnTo>
                <a:lnTo>
                  <a:pt x="1225321" y="75152"/>
                </a:lnTo>
                <a:lnTo>
                  <a:pt x="1227973" y="69693"/>
                </a:lnTo>
                <a:lnTo>
                  <a:pt x="1228038" y="69559"/>
                </a:lnTo>
                <a:lnTo>
                  <a:pt x="1232319" y="52908"/>
                </a:lnTo>
                <a:lnTo>
                  <a:pt x="1268234" y="52908"/>
                </a:lnTo>
                <a:lnTo>
                  <a:pt x="1268234" y="4775"/>
                </a:lnTo>
                <a:close/>
              </a:path>
              <a:path w="2297429" h="271144">
                <a:moveTo>
                  <a:pt x="1232319" y="52908"/>
                </a:moveTo>
                <a:lnTo>
                  <a:pt x="1228038" y="69559"/>
                </a:lnTo>
                <a:lnTo>
                  <a:pt x="1230570" y="64350"/>
                </a:lnTo>
                <a:lnTo>
                  <a:pt x="1233982" y="54343"/>
                </a:lnTo>
                <a:lnTo>
                  <a:pt x="1232319" y="52908"/>
                </a:lnTo>
                <a:close/>
              </a:path>
              <a:path w="2297429" h="271144">
                <a:moveTo>
                  <a:pt x="1396530" y="0"/>
                </a:moveTo>
                <a:lnTo>
                  <a:pt x="1361589" y="7259"/>
                </a:lnTo>
                <a:lnTo>
                  <a:pt x="1331823" y="28122"/>
                </a:lnTo>
                <a:lnTo>
                  <a:pt x="1311115" y="61213"/>
                </a:lnTo>
                <a:lnTo>
                  <a:pt x="1303350" y="105156"/>
                </a:lnTo>
                <a:lnTo>
                  <a:pt x="1311115" y="148847"/>
                </a:lnTo>
                <a:lnTo>
                  <a:pt x="1331823" y="181717"/>
                </a:lnTo>
                <a:lnTo>
                  <a:pt x="1361589" y="202425"/>
                </a:lnTo>
                <a:lnTo>
                  <a:pt x="1396530" y="209626"/>
                </a:lnTo>
                <a:lnTo>
                  <a:pt x="1431465" y="202425"/>
                </a:lnTo>
                <a:lnTo>
                  <a:pt x="1461231" y="181717"/>
                </a:lnTo>
                <a:lnTo>
                  <a:pt x="1469013" y="169367"/>
                </a:lnTo>
                <a:lnTo>
                  <a:pt x="1396530" y="169367"/>
                </a:lnTo>
                <a:lnTo>
                  <a:pt x="1377117" y="165020"/>
                </a:lnTo>
                <a:lnTo>
                  <a:pt x="1362406" y="152425"/>
                </a:lnTo>
                <a:lnTo>
                  <a:pt x="1353080" y="132248"/>
                </a:lnTo>
                <a:lnTo>
                  <a:pt x="1349819" y="105156"/>
                </a:lnTo>
                <a:lnTo>
                  <a:pt x="1353088" y="78010"/>
                </a:lnTo>
                <a:lnTo>
                  <a:pt x="1362424" y="57715"/>
                </a:lnTo>
                <a:lnTo>
                  <a:pt x="1377140" y="45002"/>
                </a:lnTo>
                <a:lnTo>
                  <a:pt x="1396530" y="40601"/>
                </a:lnTo>
                <a:lnTo>
                  <a:pt x="1469042" y="40601"/>
                </a:lnTo>
                <a:lnTo>
                  <a:pt x="1461231" y="28122"/>
                </a:lnTo>
                <a:lnTo>
                  <a:pt x="1431465" y="7259"/>
                </a:lnTo>
                <a:lnTo>
                  <a:pt x="1396530" y="0"/>
                </a:lnTo>
                <a:close/>
              </a:path>
              <a:path w="2297429" h="271144">
                <a:moveTo>
                  <a:pt x="1469042" y="40601"/>
                </a:moveTo>
                <a:lnTo>
                  <a:pt x="1396530" y="40601"/>
                </a:lnTo>
                <a:lnTo>
                  <a:pt x="1415996" y="45002"/>
                </a:lnTo>
                <a:lnTo>
                  <a:pt x="1430824" y="57715"/>
                </a:lnTo>
                <a:lnTo>
                  <a:pt x="1440269" y="78010"/>
                </a:lnTo>
                <a:lnTo>
                  <a:pt x="1443583" y="105156"/>
                </a:lnTo>
                <a:lnTo>
                  <a:pt x="1440269" y="132248"/>
                </a:lnTo>
                <a:lnTo>
                  <a:pt x="1430824" y="152425"/>
                </a:lnTo>
                <a:lnTo>
                  <a:pt x="1415996" y="165020"/>
                </a:lnTo>
                <a:lnTo>
                  <a:pt x="1396530" y="169367"/>
                </a:lnTo>
                <a:lnTo>
                  <a:pt x="1469013" y="169367"/>
                </a:lnTo>
                <a:lnTo>
                  <a:pt x="1481942" y="148847"/>
                </a:lnTo>
                <a:lnTo>
                  <a:pt x="1489710" y="105156"/>
                </a:lnTo>
                <a:lnTo>
                  <a:pt x="1481942" y="61213"/>
                </a:lnTo>
                <a:lnTo>
                  <a:pt x="1469042" y="40601"/>
                </a:lnTo>
                <a:close/>
              </a:path>
              <a:path w="2297429" h="271144">
                <a:moveTo>
                  <a:pt x="1570672" y="4775"/>
                </a:moveTo>
                <a:lnTo>
                  <a:pt x="1524889" y="4775"/>
                </a:lnTo>
                <a:lnTo>
                  <a:pt x="1524889" y="205193"/>
                </a:lnTo>
                <a:lnTo>
                  <a:pt x="1570672" y="205193"/>
                </a:lnTo>
                <a:lnTo>
                  <a:pt x="1570672" y="122237"/>
                </a:lnTo>
                <a:lnTo>
                  <a:pt x="1691309" y="122237"/>
                </a:lnTo>
                <a:lnTo>
                  <a:pt x="1691309" y="80543"/>
                </a:lnTo>
                <a:lnTo>
                  <a:pt x="1570672" y="80543"/>
                </a:lnTo>
                <a:lnTo>
                  <a:pt x="1570672" y="4775"/>
                </a:lnTo>
                <a:close/>
              </a:path>
              <a:path w="2297429" h="271144">
                <a:moveTo>
                  <a:pt x="1691309" y="122237"/>
                </a:moveTo>
                <a:lnTo>
                  <a:pt x="1645932" y="122237"/>
                </a:lnTo>
                <a:lnTo>
                  <a:pt x="1645932" y="205193"/>
                </a:lnTo>
                <a:lnTo>
                  <a:pt x="1691309" y="205193"/>
                </a:lnTo>
                <a:lnTo>
                  <a:pt x="1691309" y="122237"/>
                </a:lnTo>
                <a:close/>
              </a:path>
              <a:path w="2297429" h="271144">
                <a:moveTo>
                  <a:pt x="1691309" y="4775"/>
                </a:moveTo>
                <a:lnTo>
                  <a:pt x="1645932" y="4775"/>
                </a:lnTo>
                <a:lnTo>
                  <a:pt x="1645932" y="80543"/>
                </a:lnTo>
                <a:lnTo>
                  <a:pt x="1691309" y="80543"/>
                </a:lnTo>
                <a:lnTo>
                  <a:pt x="1691309" y="4775"/>
                </a:lnTo>
                <a:close/>
              </a:path>
              <a:path w="2297429" h="271144">
                <a:moveTo>
                  <a:pt x="1786356" y="4775"/>
                </a:moveTo>
                <a:lnTo>
                  <a:pt x="1740560" y="4775"/>
                </a:lnTo>
                <a:lnTo>
                  <a:pt x="1740560" y="205193"/>
                </a:lnTo>
                <a:lnTo>
                  <a:pt x="1786356" y="205193"/>
                </a:lnTo>
                <a:lnTo>
                  <a:pt x="1786356" y="122237"/>
                </a:lnTo>
                <a:lnTo>
                  <a:pt x="1906993" y="122237"/>
                </a:lnTo>
                <a:lnTo>
                  <a:pt x="1906993" y="80543"/>
                </a:lnTo>
                <a:lnTo>
                  <a:pt x="1786356" y="80543"/>
                </a:lnTo>
                <a:lnTo>
                  <a:pt x="1786356" y="4775"/>
                </a:lnTo>
                <a:close/>
              </a:path>
              <a:path w="2297429" h="271144">
                <a:moveTo>
                  <a:pt x="1906993" y="122237"/>
                </a:moveTo>
                <a:lnTo>
                  <a:pt x="1861616" y="122237"/>
                </a:lnTo>
                <a:lnTo>
                  <a:pt x="1861616" y="205193"/>
                </a:lnTo>
                <a:lnTo>
                  <a:pt x="1906993" y="205193"/>
                </a:lnTo>
                <a:lnTo>
                  <a:pt x="1906993" y="122237"/>
                </a:lnTo>
                <a:close/>
              </a:path>
              <a:path w="2297429" h="271144">
                <a:moveTo>
                  <a:pt x="1906993" y="4775"/>
                </a:moveTo>
                <a:lnTo>
                  <a:pt x="1861616" y="4775"/>
                </a:lnTo>
                <a:lnTo>
                  <a:pt x="1861616" y="80543"/>
                </a:lnTo>
                <a:lnTo>
                  <a:pt x="1906993" y="80543"/>
                </a:lnTo>
                <a:lnTo>
                  <a:pt x="1906993" y="4775"/>
                </a:lnTo>
                <a:close/>
              </a:path>
              <a:path w="2297429" h="271144">
                <a:moveTo>
                  <a:pt x="2095458" y="40271"/>
                </a:moveTo>
                <a:lnTo>
                  <a:pt x="2027821" y="40271"/>
                </a:lnTo>
                <a:lnTo>
                  <a:pt x="2043452" y="43184"/>
                </a:lnTo>
                <a:lnTo>
                  <a:pt x="2053024" y="50830"/>
                </a:lnTo>
                <a:lnTo>
                  <a:pt x="2057825" y="61569"/>
                </a:lnTo>
                <a:lnTo>
                  <a:pt x="2059139" y="73761"/>
                </a:lnTo>
                <a:lnTo>
                  <a:pt x="2009899" y="82893"/>
                </a:lnTo>
                <a:lnTo>
                  <a:pt x="1974132" y="98164"/>
                </a:lnTo>
                <a:lnTo>
                  <a:pt x="1952319" y="120217"/>
                </a:lnTo>
                <a:lnTo>
                  <a:pt x="1944941" y="149694"/>
                </a:lnTo>
                <a:lnTo>
                  <a:pt x="1949760" y="174666"/>
                </a:lnTo>
                <a:lnTo>
                  <a:pt x="1962899" y="193533"/>
                </a:lnTo>
                <a:lnTo>
                  <a:pt x="1982381" y="205464"/>
                </a:lnTo>
                <a:lnTo>
                  <a:pt x="2006231" y="209626"/>
                </a:lnTo>
                <a:lnTo>
                  <a:pt x="2024447" y="207281"/>
                </a:lnTo>
                <a:lnTo>
                  <a:pt x="2041382" y="200787"/>
                </a:lnTo>
                <a:lnTo>
                  <a:pt x="2056416" y="190948"/>
                </a:lnTo>
                <a:lnTo>
                  <a:pt x="2067676" y="179816"/>
                </a:lnTo>
                <a:lnTo>
                  <a:pt x="2067928" y="176987"/>
                </a:lnTo>
                <a:lnTo>
                  <a:pt x="2104504" y="176987"/>
                </a:lnTo>
                <a:lnTo>
                  <a:pt x="2104504" y="170027"/>
                </a:lnTo>
                <a:lnTo>
                  <a:pt x="2015109" y="170027"/>
                </a:lnTo>
                <a:lnTo>
                  <a:pt x="2004081" y="168949"/>
                </a:lnTo>
                <a:lnTo>
                  <a:pt x="1995992" y="165292"/>
                </a:lnTo>
                <a:lnTo>
                  <a:pt x="1991059" y="158481"/>
                </a:lnTo>
                <a:lnTo>
                  <a:pt x="1989315" y="147688"/>
                </a:lnTo>
                <a:lnTo>
                  <a:pt x="1992772" y="133882"/>
                </a:lnTo>
                <a:lnTo>
                  <a:pt x="2004353" y="122974"/>
                </a:lnTo>
                <a:lnTo>
                  <a:pt x="2025871" y="114752"/>
                </a:lnTo>
                <a:lnTo>
                  <a:pt x="2059139" y="109004"/>
                </a:lnTo>
                <a:lnTo>
                  <a:pt x="2104504" y="109004"/>
                </a:lnTo>
                <a:lnTo>
                  <a:pt x="2104421" y="82893"/>
                </a:lnTo>
                <a:lnTo>
                  <a:pt x="2100380" y="50830"/>
                </a:lnTo>
                <a:lnTo>
                  <a:pt x="2100290" y="50116"/>
                </a:lnTo>
                <a:lnTo>
                  <a:pt x="2095458" y="40271"/>
                </a:lnTo>
                <a:close/>
              </a:path>
              <a:path w="2297429" h="271144">
                <a:moveTo>
                  <a:pt x="2104504" y="176987"/>
                </a:moveTo>
                <a:lnTo>
                  <a:pt x="2067928" y="176987"/>
                </a:lnTo>
                <a:lnTo>
                  <a:pt x="2068931" y="178574"/>
                </a:lnTo>
                <a:lnTo>
                  <a:pt x="2067676" y="179816"/>
                </a:lnTo>
                <a:lnTo>
                  <a:pt x="2065413" y="205193"/>
                </a:lnTo>
                <a:lnTo>
                  <a:pt x="2104504" y="205193"/>
                </a:lnTo>
                <a:lnTo>
                  <a:pt x="2104504" y="176987"/>
                </a:lnTo>
                <a:close/>
              </a:path>
              <a:path w="2297429" h="271144">
                <a:moveTo>
                  <a:pt x="2067928" y="176987"/>
                </a:moveTo>
                <a:lnTo>
                  <a:pt x="2067786" y="178574"/>
                </a:lnTo>
                <a:lnTo>
                  <a:pt x="2067676" y="179816"/>
                </a:lnTo>
                <a:lnTo>
                  <a:pt x="2068931" y="178574"/>
                </a:lnTo>
                <a:lnTo>
                  <a:pt x="2067928" y="176987"/>
                </a:lnTo>
                <a:close/>
              </a:path>
              <a:path w="2297429" h="271144">
                <a:moveTo>
                  <a:pt x="2104504" y="109004"/>
                </a:moveTo>
                <a:lnTo>
                  <a:pt x="2059139" y="109004"/>
                </a:lnTo>
                <a:lnTo>
                  <a:pt x="2059029" y="149694"/>
                </a:lnTo>
                <a:lnTo>
                  <a:pt x="2048116" y="158481"/>
                </a:lnTo>
                <a:lnTo>
                  <a:pt x="2037438" y="164869"/>
                </a:lnTo>
                <a:lnTo>
                  <a:pt x="2026603" y="168731"/>
                </a:lnTo>
                <a:lnTo>
                  <a:pt x="2015109" y="170027"/>
                </a:lnTo>
                <a:lnTo>
                  <a:pt x="2104504" y="170027"/>
                </a:lnTo>
                <a:lnTo>
                  <a:pt x="2104504" y="109004"/>
                </a:lnTo>
                <a:close/>
              </a:path>
              <a:path w="2297429" h="271144">
                <a:moveTo>
                  <a:pt x="2032927" y="0"/>
                </a:moveTo>
                <a:lnTo>
                  <a:pt x="2009818" y="2456"/>
                </a:lnTo>
                <a:lnTo>
                  <a:pt x="1988281" y="8970"/>
                </a:lnTo>
                <a:lnTo>
                  <a:pt x="1968453" y="18264"/>
                </a:lnTo>
                <a:lnTo>
                  <a:pt x="1950466" y="29057"/>
                </a:lnTo>
                <a:lnTo>
                  <a:pt x="1969389" y="63207"/>
                </a:lnTo>
                <a:lnTo>
                  <a:pt x="1984514" y="53730"/>
                </a:lnTo>
                <a:lnTo>
                  <a:pt x="1998953" y="46501"/>
                </a:lnTo>
                <a:lnTo>
                  <a:pt x="2013217" y="41890"/>
                </a:lnTo>
                <a:lnTo>
                  <a:pt x="2027821" y="40271"/>
                </a:lnTo>
                <a:lnTo>
                  <a:pt x="2095458" y="40271"/>
                </a:lnTo>
                <a:lnTo>
                  <a:pt x="2087303" y="23660"/>
                </a:lnTo>
                <a:lnTo>
                  <a:pt x="2065022" y="6261"/>
                </a:lnTo>
                <a:lnTo>
                  <a:pt x="2032927" y="0"/>
                </a:lnTo>
                <a:close/>
              </a:path>
              <a:path w="2297429" h="271144">
                <a:moveTo>
                  <a:pt x="2297226" y="4775"/>
                </a:moveTo>
                <a:lnTo>
                  <a:pt x="2224316" y="4775"/>
                </a:lnTo>
                <a:lnTo>
                  <a:pt x="2193678" y="8079"/>
                </a:lnTo>
                <a:lnTo>
                  <a:pt x="2168240" y="18776"/>
                </a:lnTo>
                <a:lnTo>
                  <a:pt x="2150873" y="38047"/>
                </a:lnTo>
                <a:lnTo>
                  <a:pt x="2144445" y="67068"/>
                </a:lnTo>
                <a:lnTo>
                  <a:pt x="2148145" y="88947"/>
                </a:lnTo>
                <a:lnTo>
                  <a:pt x="2157472" y="105937"/>
                </a:lnTo>
                <a:lnTo>
                  <a:pt x="2169766" y="117764"/>
                </a:lnTo>
                <a:lnTo>
                  <a:pt x="2182368" y="124155"/>
                </a:lnTo>
                <a:lnTo>
                  <a:pt x="2123186" y="205193"/>
                </a:lnTo>
                <a:lnTo>
                  <a:pt x="2176170" y="205193"/>
                </a:lnTo>
                <a:lnTo>
                  <a:pt x="2224646" y="125577"/>
                </a:lnTo>
                <a:lnTo>
                  <a:pt x="2297226" y="125577"/>
                </a:lnTo>
                <a:lnTo>
                  <a:pt x="2297226" y="94602"/>
                </a:lnTo>
                <a:lnTo>
                  <a:pt x="2229751" y="94602"/>
                </a:lnTo>
                <a:lnTo>
                  <a:pt x="2212012" y="92971"/>
                </a:lnTo>
                <a:lnTo>
                  <a:pt x="2199597" y="88020"/>
                </a:lnTo>
                <a:lnTo>
                  <a:pt x="2192298" y="79664"/>
                </a:lnTo>
                <a:lnTo>
                  <a:pt x="2189911" y="67818"/>
                </a:lnTo>
                <a:lnTo>
                  <a:pt x="2192252" y="56424"/>
                </a:lnTo>
                <a:lnTo>
                  <a:pt x="2199473" y="48742"/>
                </a:lnTo>
                <a:lnTo>
                  <a:pt x="2211873" y="44404"/>
                </a:lnTo>
                <a:lnTo>
                  <a:pt x="2229751" y="43040"/>
                </a:lnTo>
                <a:lnTo>
                  <a:pt x="2297226" y="43040"/>
                </a:lnTo>
                <a:lnTo>
                  <a:pt x="2297226" y="4775"/>
                </a:lnTo>
                <a:close/>
              </a:path>
              <a:path w="2297429" h="271144">
                <a:moveTo>
                  <a:pt x="2297226" y="125577"/>
                </a:moveTo>
                <a:lnTo>
                  <a:pt x="2224646" y="125577"/>
                </a:lnTo>
                <a:lnTo>
                  <a:pt x="2224646" y="131445"/>
                </a:lnTo>
                <a:lnTo>
                  <a:pt x="2251849" y="131445"/>
                </a:lnTo>
                <a:lnTo>
                  <a:pt x="2251849" y="205193"/>
                </a:lnTo>
                <a:lnTo>
                  <a:pt x="2297226" y="205193"/>
                </a:lnTo>
                <a:lnTo>
                  <a:pt x="2297226" y="125577"/>
                </a:lnTo>
                <a:close/>
              </a:path>
              <a:path w="2297429" h="271144">
                <a:moveTo>
                  <a:pt x="2297226" y="43040"/>
                </a:moveTo>
                <a:lnTo>
                  <a:pt x="2251849" y="43040"/>
                </a:lnTo>
                <a:lnTo>
                  <a:pt x="2251849" y="94602"/>
                </a:lnTo>
                <a:lnTo>
                  <a:pt x="2297226" y="94602"/>
                </a:lnTo>
                <a:lnTo>
                  <a:pt x="2297226" y="430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48575" y="2957105"/>
            <a:ext cx="1646555" cy="271145"/>
          </a:xfrm>
          <a:custGeom>
            <a:avLst/>
            <a:gdLst/>
            <a:ahLst/>
            <a:cxnLst/>
            <a:rect l="l" t="t" r="r" b="b"/>
            <a:pathLst>
              <a:path w="1646554" h="271144">
                <a:moveTo>
                  <a:pt x="163004" y="4775"/>
                </a:moveTo>
                <a:lnTo>
                  <a:pt x="0" y="4775"/>
                </a:lnTo>
                <a:lnTo>
                  <a:pt x="0" y="205193"/>
                </a:lnTo>
                <a:lnTo>
                  <a:pt x="45796" y="205193"/>
                </a:lnTo>
                <a:lnTo>
                  <a:pt x="45796" y="44373"/>
                </a:lnTo>
                <a:lnTo>
                  <a:pt x="163004" y="44373"/>
                </a:lnTo>
                <a:lnTo>
                  <a:pt x="163004" y="4775"/>
                </a:lnTo>
                <a:close/>
              </a:path>
              <a:path w="1646554" h="271144">
                <a:moveTo>
                  <a:pt x="163004" y="44373"/>
                </a:moveTo>
                <a:lnTo>
                  <a:pt x="117627" y="44373"/>
                </a:lnTo>
                <a:lnTo>
                  <a:pt x="117627" y="205193"/>
                </a:lnTo>
                <a:lnTo>
                  <a:pt x="163004" y="205193"/>
                </a:lnTo>
                <a:lnTo>
                  <a:pt x="163004" y="44373"/>
                </a:lnTo>
                <a:close/>
              </a:path>
              <a:path w="1646554" h="271144">
                <a:moveTo>
                  <a:pt x="191655" y="162001"/>
                </a:moveTo>
                <a:lnTo>
                  <a:pt x="182956" y="204609"/>
                </a:lnTo>
                <a:lnTo>
                  <a:pt x="190849" y="206979"/>
                </a:lnTo>
                <a:lnTo>
                  <a:pt x="197153" y="208527"/>
                </a:lnTo>
                <a:lnTo>
                  <a:pt x="202721" y="209371"/>
                </a:lnTo>
                <a:lnTo>
                  <a:pt x="208407" y="209626"/>
                </a:lnTo>
                <a:lnTo>
                  <a:pt x="228693" y="205193"/>
                </a:lnTo>
                <a:lnTo>
                  <a:pt x="229070" y="205193"/>
                </a:lnTo>
                <a:lnTo>
                  <a:pt x="245706" y="191847"/>
                </a:lnTo>
                <a:lnTo>
                  <a:pt x="257573" y="170530"/>
                </a:lnTo>
                <a:lnTo>
                  <a:pt x="258838" y="165265"/>
                </a:lnTo>
                <a:lnTo>
                  <a:pt x="203212" y="165265"/>
                </a:lnTo>
                <a:lnTo>
                  <a:pt x="191655" y="162001"/>
                </a:lnTo>
                <a:close/>
              </a:path>
              <a:path w="1646554" h="271144">
                <a:moveTo>
                  <a:pt x="366369" y="44373"/>
                </a:moveTo>
                <a:lnTo>
                  <a:pt x="320573" y="44373"/>
                </a:lnTo>
                <a:lnTo>
                  <a:pt x="320573" y="205193"/>
                </a:lnTo>
                <a:lnTo>
                  <a:pt x="366369" y="205193"/>
                </a:lnTo>
                <a:lnTo>
                  <a:pt x="366369" y="44373"/>
                </a:lnTo>
                <a:close/>
              </a:path>
              <a:path w="1646554" h="271144">
                <a:moveTo>
                  <a:pt x="366369" y="4775"/>
                </a:moveTo>
                <a:lnTo>
                  <a:pt x="238785" y="4775"/>
                </a:lnTo>
                <a:lnTo>
                  <a:pt x="227239" y="101640"/>
                </a:lnTo>
                <a:lnTo>
                  <a:pt x="223634" y="132105"/>
                </a:lnTo>
                <a:lnTo>
                  <a:pt x="220949" y="148098"/>
                </a:lnTo>
                <a:lnTo>
                  <a:pt x="217174" y="158295"/>
                </a:lnTo>
                <a:lnTo>
                  <a:pt x="212131" y="163687"/>
                </a:lnTo>
                <a:lnTo>
                  <a:pt x="205638" y="165265"/>
                </a:lnTo>
                <a:lnTo>
                  <a:pt x="258838" y="165265"/>
                </a:lnTo>
                <a:lnTo>
                  <a:pt x="264490" y="141732"/>
                </a:lnTo>
                <a:lnTo>
                  <a:pt x="267694" y="115809"/>
                </a:lnTo>
                <a:lnTo>
                  <a:pt x="270673" y="90543"/>
                </a:lnTo>
                <a:lnTo>
                  <a:pt x="273450" y="66531"/>
                </a:lnTo>
                <a:lnTo>
                  <a:pt x="276047" y="44373"/>
                </a:lnTo>
                <a:lnTo>
                  <a:pt x="366369" y="44373"/>
                </a:lnTo>
                <a:lnTo>
                  <a:pt x="366369" y="4775"/>
                </a:lnTo>
                <a:close/>
              </a:path>
              <a:path w="1646554" h="271144">
                <a:moveTo>
                  <a:pt x="494703" y="0"/>
                </a:moveTo>
                <a:lnTo>
                  <a:pt x="459762" y="7259"/>
                </a:lnTo>
                <a:lnTo>
                  <a:pt x="429996" y="28122"/>
                </a:lnTo>
                <a:lnTo>
                  <a:pt x="409288" y="61213"/>
                </a:lnTo>
                <a:lnTo>
                  <a:pt x="401523" y="105156"/>
                </a:lnTo>
                <a:lnTo>
                  <a:pt x="409288" y="148847"/>
                </a:lnTo>
                <a:lnTo>
                  <a:pt x="429996" y="181717"/>
                </a:lnTo>
                <a:lnTo>
                  <a:pt x="459762" y="202425"/>
                </a:lnTo>
                <a:lnTo>
                  <a:pt x="494703" y="209626"/>
                </a:lnTo>
                <a:lnTo>
                  <a:pt x="529638" y="202425"/>
                </a:lnTo>
                <a:lnTo>
                  <a:pt x="559404" y="181717"/>
                </a:lnTo>
                <a:lnTo>
                  <a:pt x="567186" y="169367"/>
                </a:lnTo>
                <a:lnTo>
                  <a:pt x="494703" y="169367"/>
                </a:lnTo>
                <a:lnTo>
                  <a:pt x="475290" y="165020"/>
                </a:lnTo>
                <a:lnTo>
                  <a:pt x="460579" y="152425"/>
                </a:lnTo>
                <a:lnTo>
                  <a:pt x="451253" y="132248"/>
                </a:lnTo>
                <a:lnTo>
                  <a:pt x="447992" y="105156"/>
                </a:lnTo>
                <a:lnTo>
                  <a:pt x="451261" y="78010"/>
                </a:lnTo>
                <a:lnTo>
                  <a:pt x="460597" y="57715"/>
                </a:lnTo>
                <a:lnTo>
                  <a:pt x="475313" y="45002"/>
                </a:lnTo>
                <a:lnTo>
                  <a:pt x="494703" y="40601"/>
                </a:lnTo>
                <a:lnTo>
                  <a:pt x="567215" y="40601"/>
                </a:lnTo>
                <a:lnTo>
                  <a:pt x="559404" y="28122"/>
                </a:lnTo>
                <a:lnTo>
                  <a:pt x="529638" y="7259"/>
                </a:lnTo>
                <a:lnTo>
                  <a:pt x="494703" y="0"/>
                </a:lnTo>
                <a:close/>
              </a:path>
              <a:path w="1646554" h="271144">
                <a:moveTo>
                  <a:pt x="567215" y="40601"/>
                </a:moveTo>
                <a:lnTo>
                  <a:pt x="494703" y="40601"/>
                </a:lnTo>
                <a:lnTo>
                  <a:pt x="514169" y="45002"/>
                </a:lnTo>
                <a:lnTo>
                  <a:pt x="528997" y="57715"/>
                </a:lnTo>
                <a:lnTo>
                  <a:pt x="538442" y="78010"/>
                </a:lnTo>
                <a:lnTo>
                  <a:pt x="541756" y="105156"/>
                </a:lnTo>
                <a:lnTo>
                  <a:pt x="538442" y="132248"/>
                </a:lnTo>
                <a:lnTo>
                  <a:pt x="528997" y="152425"/>
                </a:lnTo>
                <a:lnTo>
                  <a:pt x="514169" y="165020"/>
                </a:lnTo>
                <a:lnTo>
                  <a:pt x="494703" y="169367"/>
                </a:lnTo>
                <a:lnTo>
                  <a:pt x="567186" y="169367"/>
                </a:lnTo>
                <a:lnTo>
                  <a:pt x="580115" y="148847"/>
                </a:lnTo>
                <a:lnTo>
                  <a:pt x="587883" y="105156"/>
                </a:lnTo>
                <a:lnTo>
                  <a:pt x="580115" y="61213"/>
                </a:lnTo>
                <a:lnTo>
                  <a:pt x="567215" y="40601"/>
                </a:lnTo>
                <a:close/>
              </a:path>
              <a:path w="1646554" h="271144">
                <a:moveTo>
                  <a:pt x="668096" y="4775"/>
                </a:moveTo>
                <a:lnTo>
                  <a:pt x="623062" y="4775"/>
                </a:lnTo>
                <a:lnTo>
                  <a:pt x="623062" y="205193"/>
                </a:lnTo>
                <a:lnTo>
                  <a:pt x="843902" y="205193"/>
                </a:lnTo>
                <a:lnTo>
                  <a:pt x="843902" y="270992"/>
                </a:lnTo>
                <a:lnTo>
                  <a:pt x="884504" y="270992"/>
                </a:lnTo>
                <a:lnTo>
                  <a:pt x="888263" y="192379"/>
                </a:lnTo>
                <a:lnTo>
                  <a:pt x="888263" y="165595"/>
                </a:lnTo>
                <a:lnTo>
                  <a:pt x="668096" y="165595"/>
                </a:lnTo>
                <a:lnTo>
                  <a:pt x="668096" y="4775"/>
                </a:lnTo>
                <a:close/>
              </a:path>
              <a:path w="1646554" h="271144">
                <a:moveTo>
                  <a:pt x="764120" y="4775"/>
                </a:moveTo>
                <a:lnTo>
                  <a:pt x="720077" y="4775"/>
                </a:lnTo>
                <a:lnTo>
                  <a:pt x="720077" y="165595"/>
                </a:lnTo>
                <a:lnTo>
                  <a:pt x="764120" y="165595"/>
                </a:lnTo>
                <a:lnTo>
                  <a:pt x="764120" y="4775"/>
                </a:lnTo>
                <a:close/>
              </a:path>
              <a:path w="1646554" h="271144">
                <a:moveTo>
                  <a:pt x="861225" y="4775"/>
                </a:moveTo>
                <a:lnTo>
                  <a:pt x="816102" y="4775"/>
                </a:lnTo>
                <a:lnTo>
                  <a:pt x="816102" y="165595"/>
                </a:lnTo>
                <a:lnTo>
                  <a:pt x="861225" y="165595"/>
                </a:lnTo>
                <a:lnTo>
                  <a:pt x="861225" y="4775"/>
                </a:lnTo>
                <a:close/>
              </a:path>
              <a:path w="1646554" h="271144">
                <a:moveTo>
                  <a:pt x="1053385" y="40271"/>
                </a:moveTo>
                <a:lnTo>
                  <a:pt x="985748" y="40271"/>
                </a:lnTo>
                <a:lnTo>
                  <a:pt x="1001379" y="43184"/>
                </a:lnTo>
                <a:lnTo>
                  <a:pt x="1010951" y="50830"/>
                </a:lnTo>
                <a:lnTo>
                  <a:pt x="1015752" y="61569"/>
                </a:lnTo>
                <a:lnTo>
                  <a:pt x="1017066" y="73761"/>
                </a:lnTo>
                <a:lnTo>
                  <a:pt x="967826" y="82893"/>
                </a:lnTo>
                <a:lnTo>
                  <a:pt x="932059" y="98164"/>
                </a:lnTo>
                <a:lnTo>
                  <a:pt x="910246" y="120217"/>
                </a:lnTo>
                <a:lnTo>
                  <a:pt x="902868" y="149694"/>
                </a:lnTo>
                <a:lnTo>
                  <a:pt x="907689" y="174666"/>
                </a:lnTo>
                <a:lnTo>
                  <a:pt x="920830" y="193533"/>
                </a:lnTo>
                <a:lnTo>
                  <a:pt x="940314" y="205464"/>
                </a:lnTo>
                <a:lnTo>
                  <a:pt x="964158" y="209626"/>
                </a:lnTo>
                <a:lnTo>
                  <a:pt x="982374" y="207281"/>
                </a:lnTo>
                <a:lnTo>
                  <a:pt x="999309" y="200787"/>
                </a:lnTo>
                <a:lnTo>
                  <a:pt x="1014343" y="190948"/>
                </a:lnTo>
                <a:lnTo>
                  <a:pt x="1025603" y="179816"/>
                </a:lnTo>
                <a:lnTo>
                  <a:pt x="1025855" y="176987"/>
                </a:lnTo>
                <a:lnTo>
                  <a:pt x="1062431" y="176987"/>
                </a:lnTo>
                <a:lnTo>
                  <a:pt x="1062431" y="170027"/>
                </a:lnTo>
                <a:lnTo>
                  <a:pt x="973023" y="170027"/>
                </a:lnTo>
                <a:lnTo>
                  <a:pt x="962003" y="168949"/>
                </a:lnTo>
                <a:lnTo>
                  <a:pt x="953917" y="165292"/>
                </a:lnTo>
                <a:lnTo>
                  <a:pt x="948986" y="158481"/>
                </a:lnTo>
                <a:lnTo>
                  <a:pt x="947242" y="147688"/>
                </a:lnTo>
                <a:lnTo>
                  <a:pt x="950699" y="133882"/>
                </a:lnTo>
                <a:lnTo>
                  <a:pt x="962280" y="122974"/>
                </a:lnTo>
                <a:lnTo>
                  <a:pt x="983798" y="114752"/>
                </a:lnTo>
                <a:lnTo>
                  <a:pt x="1017066" y="109004"/>
                </a:lnTo>
                <a:lnTo>
                  <a:pt x="1062431" y="109004"/>
                </a:lnTo>
                <a:lnTo>
                  <a:pt x="1062348" y="82893"/>
                </a:lnTo>
                <a:lnTo>
                  <a:pt x="1058307" y="50830"/>
                </a:lnTo>
                <a:lnTo>
                  <a:pt x="1058218" y="50116"/>
                </a:lnTo>
                <a:lnTo>
                  <a:pt x="1053385" y="40271"/>
                </a:lnTo>
                <a:close/>
              </a:path>
              <a:path w="1646554" h="271144">
                <a:moveTo>
                  <a:pt x="1062431" y="176987"/>
                </a:moveTo>
                <a:lnTo>
                  <a:pt x="1025855" y="176987"/>
                </a:lnTo>
                <a:lnTo>
                  <a:pt x="1026858" y="178574"/>
                </a:lnTo>
                <a:lnTo>
                  <a:pt x="1025603" y="179816"/>
                </a:lnTo>
                <a:lnTo>
                  <a:pt x="1023340" y="205193"/>
                </a:lnTo>
                <a:lnTo>
                  <a:pt x="1062431" y="205193"/>
                </a:lnTo>
                <a:lnTo>
                  <a:pt x="1062431" y="176987"/>
                </a:lnTo>
                <a:close/>
              </a:path>
              <a:path w="1646554" h="271144">
                <a:moveTo>
                  <a:pt x="1025855" y="176987"/>
                </a:moveTo>
                <a:lnTo>
                  <a:pt x="1025713" y="178574"/>
                </a:lnTo>
                <a:lnTo>
                  <a:pt x="1025603" y="179816"/>
                </a:lnTo>
                <a:lnTo>
                  <a:pt x="1026858" y="178574"/>
                </a:lnTo>
                <a:lnTo>
                  <a:pt x="1025855" y="176987"/>
                </a:lnTo>
                <a:close/>
              </a:path>
              <a:path w="1646554" h="271144">
                <a:moveTo>
                  <a:pt x="1062431" y="109004"/>
                </a:moveTo>
                <a:lnTo>
                  <a:pt x="1017066" y="109004"/>
                </a:lnTo>
                <a:lnTo>
                  <a:pt x="1016956" y="149694"/>
                </a:lnTo>
                <a:lnTo>
                  <a:pt x="1006038" y="158481"/>
                </a:lnTo>
                <a:lnTo>
                  <a:pt x="995359" y="164869"/>
                </a:lnTo>
                <a:lnTo>
                  <a:pt x="984523" y="168731"/>
                </a:lnTo>
                <a:lnTo>
                  <a:pt x="973023" y="170027"/>
                </a:lnTo>
                <a:lnTo>
                  <a:pt x="1062431" y="170027"/>
                </a:lnTo>
                <a:lnTo>
                  <a:pt x="1062431" y="109004"/>
                </a:lnTo>
                <a:close/>
              </a:path>
              <a:path w="1646554" h="271144">
                <a:moveTo>
                  <a:pt x="990866" y="0"/>
                </a:moveTo>
                <a:lnTo>
                  <a:pt x="967745" y="2456"/>
                </a:lnTo>
                <a:lnTo>
                  <a:pt x="946207" y="8970"/>
                </a:lnTo>
                <a:lnTo>
                  <a:pt x="926383" y="18264"/>
                </a:lnTo>
                <a:lnTo>
                  <a:pt x="908405" y="29057"/>
                </a:lnTo>
                <a:lnTo>
                  <a:pt x="927315" y="63207"/>
                </a:lnTo>
                <a:lnTo>
                  <a:pt x="942441" y="53730"/>
                </a:lnTo>
                <a:lnTo>
                  <a:pt x="956879" y="46501"/>
                </a:lnTo>
                <a:lnTo>
                  <a:pt x="971144" y="41890"/>
                </a:lnTo>
                <a:lnTo>
                  <a:pt x="985748" y="40271"/>
                </a:lnTo>
                <a:lnTo>
                  <a:pt x="1053385" y="40271"/>
                </a:lnTo>
                <a:lnTo>
                  <a:pt x="1045232" y="23660"/>
                </a:lnTo>
                <a:lnTo>
                  <a:pt x="1022954" y="6261"/>
                </a:lnTo>
                <a:lnTo>
                  <a:pt x="990866" y="0"/>
                </a:lnTo>
                <a:close/>
              </a:path>
              <a:path w="1646554" h="271144">
                <a:moveTo>
                  <a:pt x="1285036" y="165595"/>
                </a:moveTo>
                <a:lnTo>
                  <a:pt x="1083208" y="165595"/>
                </a:lnTo>
                <a:lnTo>
                  <a:pt x="1083208" y="192379"/>
                </a:lnTo>
                <a:lnTo>
                  <a:pt x="1086637" y="270992"/>
                </a:lnTo>
                <a:lnTo>
                  <a:pt x="1127658" y="270992"/>
                </a:lnTo>
                <a:lnTo>
                  <a:pt x="1127658" y="205193"/>
                </a:lnTo>
                <a:lnTo>
                  <a:pt x="1284477" y="205193"/>
                </a:lnTo>
                <a:lnTo>
                  <a:pt x="1285036" y="192379"/>
                </a:lnTo>
                <a:lnTo>
                  <a:pt x="1285036" y="165595"/>
                </a:lnTo>
                <a:close/>
              </a:path>
              <a:path w="1646554" h="271144">
                <a:moveTo>
                  <a:pt x="1284477" y="205193"/>
                </a:moveTo>
                <a:lnTo>
                  <a:pt x="1240586" y="205193"/>
                </a:lnTo>
                <a:lnTo>
                  <a:pt x="1240586" y="270992"/>
                </a:lnTo>
                <a:lnTo>
                  <a:pt x="1281607" y="270992"/>
                </a:lnTo>
                <a:lnTo>
                  <a:pt x="1284477" y="205193"/>
                </a:lnTo>
                <a:close/>
              </a:path>
              <a:path w="1646554" h="271144">
                <a:moveTo>
                  <a:pt x="1257922" y="4775"/>
                </a:moveTo>
                <a:lnTo>
                  <a:pt x="1129334" y="4775"/>
                </a:lnTo>
                <a:lnTo>
                  <a:pt x="1118616" y="93687"/>
                </a:lnTo>
                <a:lnTo>
                  <a:pt x="1113257" y="128960"/>
                </a:lnTo>
                <a:lnTo>
                  <a:pt x="1108086" y="149982"/>
                </a:lnTo>
                <a:lnTo>
                  <a:pt x="1102883" y="160833"/>
                </a:lnTo>
                <a:lnTo>
                  <a:pt x="1097432" y="165595"/>
                </a:lnTo>
                <a:lnTo>
                  <a:pt x="1145984" y="165595"/>
                </a:lnTo>
                <a:lnTo>
                  <a:pt x="1156417" y="126781"/>
                </a:lnTo>
                <a:lnTo>
                  <a:pt x="1166672" y="44373"/>
                </a:lnTo>
                <a:lnTo>
                  <a:pt x="1257922" y="44373"/>
                </a:lnTo>
                <a:lnTo>
                  <a:pt x="1257922" y="4775"/>
                </a:lnTo>
                <a:close/>
              </a:path>
              <a:path w="1646554" h="271144">
                <a:moveTo>
                  <a:pt x="1257922" y="44373"/>
                </a:moveTo>
                <a:lnTo>
                  <a:pt x="1212456" y="44373"/>
                </a:lnTo>
                <a:lnTo>
                  <a:pt x="1212456" y="165595"/>
                </a:lnTo>
                <a:lnTo>
                  <a:pt x="1257922" y="165595"/>
                </a:lnTo>
                <a:lnTo>
                  <a:pt x="1257922" y="44373"/>
                </a:lnTo>
                <a:close/>
              </a:path>
              <a:path w="1646554" h="271144">
                <a:moveTo>
                  <a:pt x="1356702" y="4775"/>
                </a:moveTo>
                <a:lnTo>
                  <a:pt x="1310906" y="4775"/>
                </a:lnTo>
                <a:lnTo>
                  <a:pt x="1310906" y="205193"/>
                </a:lnTo>
                <a:lnTo>
                  <a:pt x="1356702" y="205193"/>
                </a:lnTo>
                <a:lnTo>
                  <a:pt x="1356702" y="121145"/>
                </a:lnTo>
                <a:lnTo>
                  <a:pt x="1430747" y="121145"/>
                </a:lnTo>
                <a:lnTo>
                  <a:pt x="1416900" y="99707"/>
                </a:lnTo>
                <a:lnTo>
                  <a:pt x="1424725" y="81546"/>
                </a:lnTo>
                <a:lnTo>
                  <a:pt x="1356702" y="81546"/>
                </a:lnTo>
                <a:lnTo>
                  <a:pt x="1356702" y="4775"/>
                </a:lnTo>
                <a:close/>
              </a:path>
              <a:path w="1646554" h="271144">
                <a:moveTo>
                  <a:pt x="1430747" y="121145"/>
                </a:moveTo>
                <a:lnTo>
                  <a:pt x="1381988" y="121145"/>
                </a:lnTo>
                <a:lnTo>
                  <a:pt x="1434058" y="205193"/>
                </a:lnTo>
                <a:lnTo>
                  <a:pt x="1485036" y="205193"/>
                </a:lnTo>
                <a:lnTo>
                  <a:pt x="1430747" y="121145"/>
                </a:lnTo>
                <a:close/>
              </a:path>
              <a:path w="1646554" h="271144">
                <a:moveTo>
                  <a:pt x="1457159" y="0"/>
                </a:moveTo>
                <a:lnTo>
                  <a:pt x="1452397" y="0"/>
                </a:lnTo>
                <a:lnTo>
                  <a:pt x="1436851" y="1795"/>
                </a:lnTo>
                <a:lnTo>
                  <a:pt x="1422611" y="8458"/>
                </a:lnTo>
                <a:lnTo>
                  <a:pt x="1409468" y="21902"/>
                </a:lnTo>
                <a:lnTo>
                  <a:pt x="1397215" y="44043"/>
                </a:lnTo>
                <a:lnTo>
                  <a:pt x="1380642" y="81546"/>
                </a:lnTo>
                <a:lnTo>
                  <a:pt x="1424725" y="81546"/>
                </a:lnTo>
                <a:lnTo>
                  <a:pt x="1431544" y="65722"/>
                </a:lnTo>
                <a:lnTo>
                  <a:pt x="1436926" y="54171"/>
                </a:lnTo>
                <a:lnTo>
                  <a:pt x="1441481" y="47864"/>
                </a:lnTo>
                <a:lnTo>
                  <a:pt x="1446113" y="45232"/>
                </a:lnTo>
                <a:lnTo>
                  <a:pt x="1450780" y="44792"/>
                </a:lnTo>
                <a:lnTo>
                  <a:pt x="1464000" y="44792"/>
                </a:lnTo>
                <a:lnTo>
                  <a:pt x="1471472" y="5105"/>
                </a:lnTo>
                <a:lnTo>
                  <a:pt x="1462849" y="927"/>
                </a:lnTo>
                <a:lnTo>
                  <a:pt x="1457159" y="0"/>
                </a:lnTo>
                <a:close/>
              </a:path>
              <a:path w="1646554" h="271144">
                <a:moveTo>
                  <a:pt x="1464000" y="44792"/>
                </a:moveTo>
                <a:lnTo>
                  <a:pt x="1453896" y="44792"/>
                </a:lnTo>
                <a:lnTo>
                  <a:pt x="1463629" y="47864"/>
                </a:lnTo>
                <a:lnTo>
                  <a:pt x="1463422" y="47864"/>
                </a:lnTo>
                <a:lnTo>
                  <a:pt x="1463917" y="45232"/>
                </a:lnTo>
                <a:lnTo>
                  <a:pt x="1464000" y="44792"/>
                </a:lnTo>
                <a:close/>
              </a:path>
              <a:path w="1646554" h="271144">
                <a:moveTo>
                  <a:pt x="1637000" y="40271"/>
                </a:moveTo>
                <a:lnTo>
                  <a:pt x="1569364" y="40271"/>
                </a:lnTo>
                <a:lnTo>
                  <a:pt x="1584994" y="43184"/>
                </a:lnTo>
                <a:lnTo>
                  <a:pt x="1594567" y="50830"/>
                </a:lnTo>
                <a:lnTo>
                  <a:pt x="1599368" y="61569"/>
                </a:lnTo>
                <a:lnTo>
                  <a:pt x="1600682" y="73761"/>
                </a:lnTo>
                <a:lnTo>
                  <a:pt x="1551444" y="82893"/>
                </a:lnTo>
                <a:lnTo>
                  <a:pt x="1515681" y="98164"/>
                </a:lnTo>
                <a:lnTo>
                  <a:pt x="1493872" y="120217"/>
                </a:lnTo>
                <a:lnTo>
                  <a:pt x="1486496" y="149694"/>
                </a:lnTo>
                <a:lnTo>
                  <a:pt x="1491315" y="174666"/>
                </a:lnTo>
                <a:lnTo>
                  <a:pt x="1504453" y="193533"/>
                </a:lnTo>
                <a:lnTo>
                  <a:pt x="1523931" y="205464"/>
                </a:lnTo>
                <a:lnTo>
                  <a:pt x="1547774" y="209626"/>
                </a:lnTo>
                <a:lnTo>
                  <a:pt x="1565990" y="207281"/>
                </a:lnTo>
                <a:lnTo>
                  <a:pt x="1582924" y="200787"/>
                </a:lnTo>
                <a:lnTo>
                  <a:pt x="1597959" y="190948"/>
                </a:lnTo>
                <a:lnTo>
                  <a:pt x="1609218" y="179816"/>
                </a:lnTo>
                <a:lnTo>
                  <a:pt x="1609471" y="176987"/>
                </a:lnTo>
                <a:lnTo>
                  <a:pt x="1646047" y="176987"/>
                </a:lnTo>
                <a:lnTo>
                  <a:pt x="1646047" y="170027"/>
                </a:lnTo>
                <a:lnTo>
                  <a:pt x="1556651" y="170027"/>
                </a:lnTo>
                <a:lnTo>
                  <a:pt x="1545624" y="168949"/>
                </a:lnTo>
                <a:lnTo>
                  <a:pt x="1537535" y="165292"/>
                </a:lnTo>
                <a:lnTo>
                  <a:pt x="1532602" y="158481"/>
                </a:lnTo>
                <a:lnTo>
                  <a:pt x="1530858" y="147688"/>
                </a:lnTo>
                <a:lnTo>
                  <a:pt x="1534315" y="133882"/>
                </a:lnTo>
                <a:lnTo>
                  <a:pt x="1545896" y="122974"/>
                </a:lnTo>
                <a:lnTo>
                  <a:pt x="1567414" y="114752"/>
                </a:lnTo>
                <a:lnTo>
                  <a:pt x="1600682" y="109004"/>
                </a:lnTo>
                <a:lnTo>
                  <a:pt x="1646047" y="109004"/>
                </a:lnTo>
                <a:lnTo>
                  <a:pt x="1645963" y="82893"/>
                </a:lnTo>
                <a:lnTo>
                  <a:pt x="1641923" y="50830"/>
                </a:lnTo>
                <a:lnTo>
                  <a:pt x="1641833" y="50116"/>
                </a:lnTo>
                <a:lnTo>
                  <a:pt x="1637000" y="40271"/>
                </a:lnTo>
                <a:close/>
              </a:path>
              <a:path w="1646554" h="271144">
                <a:moveTo>
                  <a:pt x="1646047" y="176987"/>
                </a:moveTo>
                <a:lnTo>
                  <a:pt x="1609471" y="176987"/>
                </a:lnTo>
                <a:lnTo>
                  <a:pt x="1610474" y="178574"/>
                </a:lnTo>
                <a:lnTo>
                  <a:pt x="1609218" y="179816"/>
                </a:lnTo>
                <a:lnTo>
                  <a:pt x="1606956" y="205193"/>
                </a:lnTo>
                <a:lnTo>
                  <a:pt x="1646047" y="205193"/>
                </a:lnTo>
                <a:lnTo>
                  <a:pt x="1646047" y="176987"/>
                </a:lnTo>
                <a:close/>
              </a:path>
              <a:path w="1646554" h="271144">
                <a:moveTo>
                  <a:pt x="1609471" y="176987"/>
                </a:moveTo>
                <a:lnTo>
                  <a:pt x="1609329" y="178574"/>
                </a:lnTo>
                <a:lnTo>
                  <a:pt x="1609218" y="179816"/>
                </a:lnTo>
                <a:lnTo>
                  <a:pt x="1610474" y="178574"/>
                </a:lnTo>
                <a:lnTo>
                  <a:pt x="1609471" y="176987"/>
                </a:lnTo>
                <a:close/>
              </a:path>
              <a:path w="1646554" h="271144">
                <a:moveTo>
                  <a:pt x="1646047" y="109004"/>
                </a:moveTo>
                <a:lnTo>
                  <a:pt x="1600682" y="109004"/>
                </a:lnTo>
                <a:lnTo>
                  <a:pt x="1600572" y="149694"/>
                </a:lnTo>
                <a:lnTo>
                  <a:pt x="1589659" y="158481"/>
                </a:lnTo>
                <a:lnTo>
                  <a:pt x="1578981" y="164869"/>
                </a:lnTo>
                <a:lnTo>
                  <a:pt x="1568146" y="168731"/>
                </a:lnTo>
                <a:lnTo>
                  <a:pt x="1556651" y="170027"/>
                </a:lnTo>
                <a:lnTo>
                  <a:pt x="1646047" y="170027"/>
                </a:lnTo>
                <a:lnTo>
                  <a:pt x="1646047" y="109004"/>
                </a:lnTo>
                <a:close/>
              </a:path>
              <a:path w="1646554" h="271144">
                <a:moveTo>
                  <a:pt x="1574469" y="0"/>
                </a:moveTo>
                <a:lnTo>
                  <a:pt x="1551360" y="2456"/>
                </a:lnTo>
                <a:lnTo>
                  <a:pt x="1529824" y="8970"/>
                </a:lnTo>
                <a:lnTo>
                  <a:pt x="1509995" y="18264"/>
                </a:lnTo>
                <a:lnTo>
                  <a:pt x="1492008" y="29057"/>
                </a:lnTo>
                <a:lnTo>
                  <a:pt x="1510931" y="63207"/>
                </a:lnTo>
                <a:lnTo>
                  <a:pt x="1526059" y="53730"/>
                </a:lnTo>
                <a:lnTo>
                  <a:pt x="1540500" y="46501"/>
                </a:lnTo>
                <a:lnTo>
                  <a:pt x="1554765" y="41890"/>
                </a:lnTo>
                <a:lnTo>
                  <a:pt x="1569364" y="40271"/>
                </a:lnTo>
                <a:lnTo>
                  <a:pt x="1637000" y="40271"/>
                </a:lnTo>
                <a:lnTo>
                  <a:pt x="1628846" y="23660"/>
                </a:lnTo>
                <a:lnTo>
                  <a:pt x="1606565" y="6261"/>
                </a:lnTo>
                <a:lnTo>
                  <a:pt x="157446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02153" y="2961881"/>
            <a:ext cx="586105" cy="266700"/>
          </a:xfrm>
          <a:custGeom>
            <a:avLst/>
            <a:gdLst/>
            <a:ahLst/>
            <a:cxnLst/>
            <a:rect l="l" t="t" r="r" b="b"/>
            <a:pathLst>
              <a:path w="586104" h="266700">
                <a:moveTo>
                  <a:pt x="201828" y="160820"/>
                </a:moveTo>
                <a:lnTo>
                  <a:pt x="0" y="160820"/>
                </a:lnTo>
                <a:lnTo>
                  <a:pt x="0" y="187604"/>
                </a:lnTo>
                <a:lnTo>
                  <a:pt x="3429" y="266217"/>
                </a:lnTo>
                <a:lnTo>
                  <a:pt x="44450" y="266217"/>
                </a:lnTo>
                <a:lnTo>
                  <a:pt x="44450" y="200418"/>
                </a:lnTo>
                <a:lnTo>
                  <a:pt x="201269" y="200418"/>
                </a:lnTo>
                <a:lnTo>
                  <a:pt x="201828" y="187604"/>
                </a:lnTo>
                <a:lnTo>
                  <a:pt x="201828" y="160820"/>
                </a:lnTo>
                <a:close/>
              </a:path>
              <a:path w="586104" h="266700">
                <a:moveTo>
                  <a:pt x="201269" y="200418"/>
                </a:moveTo>
                <a:lnTo>
                  <a:pt x="157378" y="200418"/>
                </a:lnTo>
                <a:lnTo>
                  <a:pt x="157378" y="266217"/>
                </a:lnTo>
                <a:lnTo>
                  <a:pt x="198399" y="266217"/>
                </a:lnTo>
                <a:lnTo>
                  <a:pt x="201269" y="200418"/>
                </a:lnTo>
                <a:close/>
              </a:path>
              <a:path w="586104" h="266700">
                <a:moveTo>
                  <a:pt x="174713" y="0"/>
                </a:moveTo>
                <a:lnTo>
                  <a:pt x="46126" y="0"/>
                </a:lnTo>
                <a:lnTo>
                  <a:pt x="35407" y="88912"/>
                </a:lnTo>
                <a:lnTo>
                  <a:pt x="30049" y="124185"/>
                </a:lnTo>
                <a:lnTo>
                  <a:pt x="24877" y="145207"/>
                </a:lnTo>
                <a:lnTo>
                  <a:pt x="19675" y="156058"/>
                </a:lnTo>
                <a:lnTo>
                  <a:pt x="14224" y="160820"/>
                </a:lnTo>
                <a:lnTo>
                  <a:pt x="62788" y="160820"/>
                </a:lnTo>
                <a:lnTo>
                  <a:pt x="73215" y="122006"/>
                </a:lnTo>
                <a:lnTo>
                  <a:pt x="83464" y="39598"/>
                </a:lnTo>
                <a:lnTo>
                  <a:pt x="174713" y="39598"/>
                </a:lnTo>
                <a:lnTo>
                  <a:pt x="174713" y="0"/>
                </a:lnTo>
                <a:close/>
              </a:path>
              <a:path w="586104" h="266700">
                <a:moveTo>
                  <a:pt x="174713" y="39598"/>
                </a:moveTo>
                <a:lnTo>
                  <a:pt x="129260" y="39598"/>
                </a:lnTo>
                <a:lnTo>
                  <a:pt x="129260" y="160820"/>
                </a:lnTo>
                <a:lnTo>
                  <a:pt x="174713" y="160820"/>
                </a:lnTo>
                <a:lnTo>
                  <a:pt x="174713" y="39598"/>
                </a:lnTo>
                <a:close/>
              </a:path>
              <a:path w="586104" h="266700">
                <a:moveTo>
                  <a:pt x="213956" y="157226"/>
                </a:moveTo>
                <a:lnTo>
                  <a:pt x="205257" y="199834"/>
                </a:lnTo>
                <a:lnTo>
                  <a:pt x="213150" y="202204"/>
                </a:lnTo>
                <a:lnTo>
                  <a:pt x="219452" y="203752"/>
                </a:lnTo>
                <a:lnTo>
                  <a:pt x="225017" y="204595"/>
                </a:lnTo>
                <a:lnTo>
                  <a:pt x="230695" y="204851"/>
                </a:lnTo>
                <a:lnTo>
                  <a:pt x="250989" y="200418"/>
                </a:lnTo>
                <a:lnTo>
                  <a:pt x="251365" y="200418"/>
                </a:lnTo>
                <a:lnTo>
                  <a:pt x="268006" y="187072"/>
                </a:lnTo>
                <a:lnTo>
                  <a:pt x="279874" y="165755"/>
                </a:lnTo>
                <a:lnTo>
                  <a:pt x="281139" y="160489"/>
                </a:lnTo>
                <a:lnTo>
                  <a:pt x="225513" y="160489"/>
                </a:lnTo>
                <a:lnTo>
                  <a:pt x="213956" y="157226"/>
                </a:lnTo>
                <a:close/>
              </a:path>
              <a:path w="586104" h="266700">
                <a:moveTo>
                  <a:pt x="388670" y="39598"/>
                </a:moveTo>
                <a:lnTo>
                  <a:pt x="342887" y="39598"/>
                </a:lnTo>
                <a:lnTo>
                  <a:pt x="342887" y="200418"/>
                </a:lnTo>
                <a:lnTo>
                  <a:pt x="388670" y="200418"/>
                </a:lnTo>
                <a:lnTo>
                  <a:pt x="388670" y="39598"/>
                </a:lnTo>
                <a:close/>
              </a:path>
              <a:path w="586104" h="266700">
                <a:moveTo>
                  <a:pt x="388670" y="0"/>
                </a:moveTo>
                <a:lnTo>
                  <a:pt x="261086" y="0"/>
                </a:lnTo>
                <a:lnTo>
                  <a:pt x="249540" y="96865"/>
                </a:lnTo>
                <a:lnTo>
                  <a:pt x="245935" y="127330"/>
                </a:lnTo>
                <a:lnTo>
                  <a:pt x="243257" y="143323"/>
                </a:lnTo>
                <a:lnTo>
                  <a:pt x="239485" y="153520"/>
                </a:lnTo>
                <a:lnTo>
                  <a:pt x="234439" y="158912"/>
                </a:lnTo>
                <a:lnTo>
                  <a:pt x="227939" y="160489"/>
                </a:lnTo>
                <a:lnTo>
                  <a:pt x="281139" y="160489"/>
                </a:lnTo>
                <a:lnTo>
                  <a:pt x="286791" y="136956"/>
                </a:lnTo>
                <a:lnTo>
                  <a:pt x="289995" y="111034"/>
                </a:lnTo>
                <a:lnTo>
                  <a:pt x="292974" y="85767"/>
                </a:lnTo>
                <a:lnTo>
                  <a:pt x="295751" y="61756"/>
                </a:lnTo>
                <a:lnTo>
                  <a:pt x="298348" y="39598"/>
                </a:lnTo>
                <a:lnTo>
                  <a:pt x="388670" y="39598"/>
                </a:lnTo>
                <a:lnTo>
                  <a:pt x="388670" y="0"/>
                </a:lnTo>
                <a:close/>
              </a:path>
              <a:path w="586104" h="266700">
                <a:moveTo>
                  <a:pt x="585482" y="0"/>
                </a:moveTo>
                <a:lnTo>
                  <a:pt x="512572" y="0"/>
                </a:lnTo>
                <a:lnTo>
                  <a:pt x="481940" y="3303"/>
                </a:lnTo>
                <a:lnTo>
                  <a:pt x="456501" y="14001"/>
                </a:lnTo>
                <a:lnTo>
                  <a:pt x="439130" y="33272"/>
                </a:lnTo>
                <a:lnTo>
                  <a:pt x="432701" y="62293"/>
                </a:lnTo>
                <a:lnTo>
                  <a:pt x="436403" y="84172"/>
                </a:lnTo>
                <a:lnTo>
                  <a:pt x="445733" y="101161"/>
                </a:lnTo>
                <a:lnTo>
                  <a:pt x="458028" y="112989"/>
                </a:lnTo>
                <a:lnTo>
                  <a:pt x="470623" y="119380"/>
                </a:lnTo>
                <a:lnTo>
                  <a:pt x="411441" y="200418"/>
                </a:lnTo>
                <a:lnTo>
                  <a:pt x="464426" y="200418"/>
                </a:lnTo>
                <a:lnTo>
                  <a:pt x="512902" y="120802"/>
                </a:lnTo>
                <a:lnTo>
                  <a:pt x="585482" y="120802"/>
                </a:lnTo>
                <a:lnTo>
                  <a:pt x="585482" y="89827"/>
                </a:lnTo>
                <a:lnTo>
                  <a:pt x="518007" y="89827"/>
                </a:lnTo>
                <a:lnTo>
                  <a:pt x="500268" y="88195"/>
                </a:lnTo>
                <a:lnTo>
                  <a:pt x="487853" y="83245"/>
                </a:lnTo>
                <a:lnTo>
                  <a:pt x="480554" y="74889"/>
                </a:lnTo>
                <a:lnTo>
                  <a:pt x="478167" y="63042"/>
                </a:lnTo>
                <a:lnTo>
                  <a:pt x="480508" y="51648"/>
                </a:lnTo>
                <a:lnTo>
                  <a:pt x="487729" y="43967"/>
                </a:lnTo>
                <a:lnTo>
                  <a:pt x="500129" y="39629"/>
                </a:lnTo>
                <a:lnTo>
                  <a:pt x="518007" y="38265"/>
                </a:lnTo>
                <a:lnTo>
                  <a:pt x="585482" y="38265"/>
                </a:lnTo>
                <a:lnTo>
                  <a:pt x="585482" y="0"/>
                </a:lnTo>
                <a:close/>
              </a:path>
              <a:path w="586104" h="266700">
                <a:moveTo>
                  <a:pt x="585482" y="120802"/>
                </a:moveTo>
                <a:lnTo>
                  <a:pt x="512902" y="120802"/>
                </a:lnTo>
                <a:lnTo>
                  <a:pt x="512902" y="126669"/>
                </a:lnTo>
                <a:lnTo>
                  <a:pt x="540105" y="126669"/>
                </a:lnTo>
                <a:lnTo>
                  <a:pt x="540105" y="200418"/>
                </a:lnTo>
                <a:lnTo>
                  <a:pt x="585482" y="200418"/>
                </a:lnTo>
                <a:lnTo>
                  <a:pt x="585482" y="120802"/>
                </a:lnTo>
                <a:close/>
              </a:path>
              <a:path w="586104" h="266700">
                <a:moveTo>
                  <a:pt x="585482" y="38265"/>
                </a:moveTo>
                <a:lnTo>
                  <a:pt x="540105" y="38265"/>
                </a:lnTo>
                <a:lnTo>
                  <a:pt x="540105" y="89827"/>
                </a:lnTo>
                <a:lnTo>
                  <a:pt x="585482" y="89827"/>
                </a:lnTo>
                <a:lnTo>
                  <a:pt x="585482" y="3826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917884" y="3385730"/>
            <a:ext cx="947419" cy="285750"/>
          </a:xfrm>
          <a:custGeom>
            <a:avLst/>
            <a:gdLst/>
            <a:ahLst/>
            <a:cxnLst/>
            <a:rect l="l" t="t" r="r" b="b"/>
            <a:pathLst>
              <a:path w="947420" h="285750">
                <a:moveTo>
                  <a:pt x="174879" y="240017"/>
                </a:moveTo>
                <a:lnTo>
                  <a:pt x="165417" y="278701"/>
                </a:lnTo>
                <a:lnTo>
                  <a:pt x="173979" y="281901"/>
                </a:lnTo>
                <a:lnTo>
                  <a:pt x="181668" y="283962"/>
                </a:lnTo>
                <a:lnTo>
                  <a:pt x="188807" y="285066"/>
                </a:lnTo>
                <a:lnTo>
                  <a:pt x="195719" y="285394"/>
                </a:lnTo>
                <a:lnTo>
                  <a:pt x="222932" y="279828"/>
                </a:lnTo>
                <a:lnTo>
                  <a:pt x="244125" y="264780"/>
                </a:lnTo>
                <a:lnTo>
                  <a:pt x="258192" y="245465"/>
                </a:lnTo>
                <a:lnTo>
                  <a:pt x="190284" y="245465"/>
                </a:lnTo>
                <a:lnTo>
                  <a:pt x="185928" y="244119"/>
                </a:lnTo>
                <a:lnTo>
                  <a:pt x="174879" y="240017"/>
                </a:lnTo>
                <a:close/>
              </a:path>
              <a:path w="947420" h="285750">
                <a:moveTo>
                  <a:pt x="203009" y="4775"/>
                </a:moveTo>
                <a:lnTo>
                  <a:pt x="159884" y="4775"/>
                </a:lnTo>
                <a:lnTo>
                  <a:pt x="160566" y="5105"/>
                </a:lnTo>
                <a:lnTo>
                  <a:pt x="158814" y="14407"/>
                </a:lnTo>
                <a:lnTo>
                  <a:pt x="232727" y="198742"/>
                </a:lnTo>
                <a:lnTo>
                  <a:pt x="229374" y="210299"/>
                </a:lnTo>
                <a:lnTo>
                  <a:pt x="223197" y="224939"/>
                </a:lnTo>
                <a:lnTo>
                  <a:pt x="215569" y="236012"/>
                </a:lnTo>
                <a:lnTo>
                  <a:pt x="206075" y="243019"/>
                </a:lnTo>
                <a:lnTo>
                  <a:pt x="194297" y="245465"/>
                </a:lnTo>
                <a:lnTo>
                  <a:pt x="258192" y="245465"/>
                </a:lnTo>
                <a:lnTo>
                  <a:pt x="260184" y="242730"/>
                </a:lnTo>
                <a:lnTo>
                  <a:pt x="271995" y="216154"/>
                </a:lnTo>
                <a:lnTo>
                  <a:pt x="289514" y="165595"/>
                </a:lnTo>
                <a:lnTo>
                  <a:pt x="254330" y="165595"/>
                </a:lnTo>
                <a:lnTo>
                  <a:pt x="254820" y="156929"/>
                </a:lnTo>
                <a:lnTo>
                  <a:pt x="254189" y="152684"/>
                </a:lnTo>
                <a:lnTo>
                  <a:pt x="254118" y="152206"/>
                </a:lnTo>
                <a:lnTo>
                  <a:pt x="250905" y="138772"/>
                </a:lnTo>
                <a:lnTo>
                  <a:pt x="246890" y="125482"/>
                </a:lnTo>
                <a:lnTo>
                  <a:pt x="242632" y="113017"/>
                </a:lnTo>
                <a:lnTo>
                  <a:pt x="203130" y="5105"/>
                </a:lnTo>
                <a:lnTo>
                  <a:pt x="203009" y="4775"/>
                </a:lnTo>
                <a:close/>
              </a:path>
              <a:path w="947420" h="285750">
                <a:moveTo>
                  <a:pt x="45796" y="4775"/>
                </a:moveTo>
                <a:lnTo>
                  <a:pt x="0" y="4775"/>
                </a:lnTo>
                <a:lnTo>
                  <a:pt x="0" y="205193"/>
                </a:lnTo>
                <a:lnTo>
                  <a:pt x="45796" y="205193"/>
                </a:lnTo>
                <a:lnTo>
                  <a:pt x="45796" y="121145"/>
                </a:lnTo>
                <a:lnTo>
                  <a:pt x="119831" y="121145"/>
                </a:lnTo>
                <a:lnTo>
                  <a:pt x="105981" y="99707"/>
                </a:lnTo>
                <a:lnTo>
                  <a:pt x="113813" y="81546"/>
                </a:lnTo>
                <a:lnTo>
                  <a:pt x="45796" y="81546"/>
                </a:lnTo>
                <a:lnTo>
                  <a:pt x="45796" y="4775"/>
                </a:lnTo>
                <a:close/>
              </a:path>
              <a:path w="947420" h="285750">
                <a:moveTo>
                  <a:pt x="119831" y="121145"/>
                </a:moveTo>
                <a:lnTo>
                  <a:pt x="71081" y="121145"/>
                </a:lnTo>
                <a:lnTo>
                  <a:pt x="123151" y="205193"/>
                </a:lnTo>
                <a:lnTo>
                  <a:pt x="174129" y="205193"/>
                </a:lnTo>
                <a:lnTo>
                  <a:pt x="119831" y="121145"/>
                </a:lnTo>
                <a:close/>
              </a:path>
              <a:path w="947420" h="285750">
                <a:moveTo>
                  <a:pt x="254820" y="156929"/>
                </a:moveTo>
                <a:lnTo>
                  <a:pt x="254339" y="165430"/>
                </a:lnTo>
                <a:lnTo>
                  <a:pt x="254330" y="165595"/>
                </a:lnTo>
                <a:lnTo>
                  <a:pt x="256082" y="165430"/>
                </a:lnTo>
                <a:lnTo>
                  <a:pt x="254820" y="156929"/>
                </a:lnTo>
                <a:close/>
              </a:path>
              <a:path w="947420" h="285750">
                <a:moveTo>
                  <a:pt x="345236" y="4775"/>
                </a:moveTo>
                <a:lnTo>
                  <a:pt x="299529" y="4775"/>
                </a:lnTo>
                <a:lnTo>
                  <a:pt x="264483" y="112687"/>
                </a:lnTo>
                <a:lnTo>
                  <a:pt x="255143" y="152206"/>
                </a:lnTo>
                <a:lnTo>
                  <a:pt x="254820" y="156929"/>
                </a:lnTo>
                <a:lnTo>
                  <a:pt x="256082" y="165430"/>
                </a:lnTo>
                <a:lnTo>
                  <a:pt x="254330" y="165595"/>
                </a:lnTo>
                <a:lnTo>
                  <a:pt x="289514" y="165595"/>
                </a:lnTo>
                <a:lnTo>
                  <a:pt x="345122" y="5105"/>
                </a:lnTo>
                <a:lnTo>
                  <a:pt x="345236" y="4775"/>
                </a:lnTo>
                <a:close/>
              </a:path>
              <a:path w="947420" h="285750">
                <a:moveTo>
                  <a:pt x="146253" y="0"/>
                </a:moveTo>
                <a:lnTo>
                  <a:pt x="141478" y="0"/>
                </a:lnTo>
                <a:lnTo>
                  <a:pt x="125937" y="1795"/>
                </a:lnTo>
                <a:lnTo>
                  <a:pt x="111698" y="8458"/>
                </a:lnTo>
                <a:lnTo>
                  <a:pt x="98556" y="21902"/>
                </a:lnTo>
                <a:lnTo>
                  <a:pt x="86309" y="44043"/>
                </a:lnTo>
                <a:lnTo>
                  <a:pt x="69735" y="81546"/>
                </a:lnTo>
                <a:lnTo>
                  <a:pt x="113813" y="81546"/>
                </a:lnTo>
                <a:lnTo>
                  <a:pt x="120637" y="65722"/>
                </a:lnTo>
                <a:lnTo>
                  <a:pt x="126012" y="54171"/>
                </a:lnTo>
                <a:lnTo>
                  <a:pt x="130565" y="47864"/>
                </a:lnTo>
                <a:lnTo>
                  <a:pt x="135199" y="45232"/>
                </a:lnTo>
                <a:lnTo>
                  <a:pt x="139872" y="44792"/>
                </a:lnTo>
                <a:lnTo>
                  <a:pt x="153093" y="44792"/>
                </a:lnTo>
                <a:lnTo>
                  <a:pt x="158814" y="14407"/>
                </a:lnTo>
                <a:lnTo>
                  <a:pt x="154952" y="4775"/>
                </a:lnTo>
                <a:lnTo>
                  <a:pt x="159884" y="4775"/>
                </a:lnTo>
                <a:lnTo>
                  <a:pt x="151942" y="927"/>
                </a:lnTo>
                <a:lnTo>
                  <a:pt x="146253" y="0"/>
                </a:lnTo>
                <a:close/>
              </a:path>
              <a:path w="947420" h="285750">
                <a:moveTo>
                  <a:pt x="153093" y="44792"/>
                </a:moveTo>
                <a:lnTo>
                  <a:pt x="142989" y="44792"/>
                </a:lnTo>
                <a:lnTo>
                  <a:pt x="152723" y="47864"/>
                </a:lnTo>
                <a:lnTo>
                  <a:pt x="152515" y="47864"/>
                </a:lnTo>
                <a:lnTo>
                  <a:pt x="153010" y="45232"/>
                </a:lnTo>
                <a:lnTo>
                  <a:pt x="153093" y="44792"/>
                </a:lnTo>
                <a:close/>
              </a:path>
              <a:path w="947420" h="285750">
                <a:moveTo>
                  <a:pt x="159884" y="4775"/>
                </a:moveTo>
                <a:lnTo>
                  <a:pt x="154952" y="4775"/>
                </a:lnTo>
                <a:lnTo>
                  <a:pt x="158814" y="14407"/>
                </a:lnTo>
                <a:lnTo>
                  <a:pt x="160566" y="5105"/>
                </a:lnTo>
                <a:lnTo>
                  <a:pt x="159884" y="4775"/>
                </a:lnTo>
                <a:close/>
              </a:path>
              <a:path w="947420" h="285750">
                <a:moveTo>
                  <a:pt x="527151" y="4775"/>
                </a:moveTo>
                <a:lnTo>
                  <a:pt x="364159" y="4775"/>
                </a:lnTo>
                <a:lnTo>
                  <a:pt x="364159" y="205193"/>
                </a:lnTo>
                <a:lnTo>
                  <a:pt x="409956" y="205193"/>
                </a:lnTo>
                <a:lnTo>
                  <a:pt x="409956" y="44373"/>
                </a:lnTo>
                <a:lnTo>
                  <a:pt x="527151" y="44373"/>
                </a:lnTo>
                <a:lnTo>
                  <a:pt x="527151" y="4775"/>
                </a:lnTo>
                <a:close/>
              </a:path>
              <a:path w="947420" h="285750">
                <a:moveTo>
                  <a:pt x="527151" y="44373"/>
                </a:moveTo>
                <a:lnTo>
                  <a:pt x="481787" y="44373"/>
                </a:lnTo>
                <a:lnTo>
                  <a:pt x="481787" y="205193"/>
                </a:lnTo>
                <a:lnTo>
                  <a:pt x="527151" y="205193"/>
                </a:lnTo>
                <a:lnTo>
                  <a:pt x="527151" y="44373"/>
                </a:lnTo>
                <a:close/>
              </a:path>
              <a:path w="947420" h="285750">
                <a:moveTo>
                  <a:pt x="555815" y="162001"/>
                </a:moveTo>
                <a:lnTo>
                  <a:pt x="547103" y="204609"/>
                </a:lnTo>
                <a:lnTo>
                  <a:pt x="555003" y="206979"/>
                </a:lnTo>
                <a:lnTo>
                  <a:pt x="561309" y="208527"/>
                </a:lnTo>
                <a:lnTo>
                  <a:pt x="566875" y="209371"/>
                </a:lnTo>
                <a:lnTo>
                  <a:pt x="572554" y="209626"/>
                </a:lnTo>
                <a:lnTo>
                  <a:pt x="592848" y="205193"/>
                </a:lnTo>
                <a:lnTo>
                  <a:pt x="593224" y="205193"/>
                </a:lnTo>
                <a:lnTo>
                  <a:pt x="609865" y="191847"/>
                </a:lnTo>
                <a:lnTo>
                  <a:pt x="621733" y="170530"/>
                </a:lnTo>
                <a:lnTo>
                  <a:pt x="622998" y="165265"/>
                </a:lnTo>
                <a:lnTo>
                  <a:pt x="567372" y="165265"/>
                </a:lnTo>
                <a:lnTo>
                  <a:pt x="555815" y="162001"/>
                </a:lnTo>
                <a:close/>
              </a:path>
              <a:path w="947420" h="285750">
                <a:moveTo>
                  <a:pt x="730529" y="44373"/>
                </a:moveTo>
                <a:lnTo>
                  <a:pt x="684733" y="44373"/>
                </a:lnTo>
                <a:lnTo>
                  <a:pt x="684733" y="205193"/>
                </a:lnTo>
                <a:lnTo>
                  <a:pt x="730529" y="205193"/>
                </a:lnTo>
                <a:lnTo>
                  <a:pt x="730529" y="44373"/>
                </a:lnTo>
                <a:close/>
              </a:path>
              <a:path w="947420" h="285750">
                <a:moveTo>
                  <a:pt x="730529" y="4775"/>
                </a:moveTo>
                <a:lnTo>
                  <a:pt x="602945" y="4775"/>
                </a:lnTo>
                <a:lnTo>
                  <a:pt x="591399" y="101640"/>
                </a:lnTo>
                <a:lnTo>
                  <a:pt x="587794" y="132105"/>
                </a:lnTo>
                <a:lnTo>
                  <a:pt x="585109" y="148098"/>
                </a:lnTo>
                <a:lnTo>
                  <a:pt x="581334" y="158295"/>
                </a:lnTo>
                <a:lnTo>
                  <a:pt x="576290" y="163687"/>
                </a:lnTo>
                <a:lnTo>
                  <a:pt x="569798" y="165265"/>
                </a:lnTo>
                <a:lnTo>
                  <a:pt x="622998" y="165265"/>
                </a:lnTo>
                <a:lnTo>
                  <a:pt x="628650" y="141732"/>
                </a:lnTo>
                <a:lnTo>
                  <a:pt x="631854" y="115809"/>
                </a:lnTo>
                <a:lnTo>
                  <a:pt x="634833" y="90543"/>
                </a:lnTo>
                <a:lnTo>
                  <a:pt x="637610" y="66531"/>
                </a:lnTo>
                <a:lnTo>
                  <a:pt x="640207" y="44373"/>
                </a:lnTo>
                <a:lnTo>
                  <a:pt x="730529" y="44373"/>
                </a:lnTo>
                <a:lnTo>
                  <a:pt x="730529" y="4775"/>
                </a:lnTo>
                <a:close/>
              </a:path>
              <a:path w="947420" h="285750">
                <a:moveTo>
                  <a:pt x="824115" y="4775"/>
                </a:moveTo>
                <a:lnTo>
                  <a:pt x="779411" y="4775"/>
                </a:lnTo>
                <a:lnTo>
                  <a:pt x="779411" y="205193"/>
                </a:lnTo>
                <a:lnTo>
                  <a:pt x="819518" y="205193"/>
                </a:lnTo>
                <a:lnTo>
                  <a:pt x="851406" y="157060"/>
                </a:lnTo>
                <a:lnTo>
                  <a:pt x="815327" y="157060"/>
                </a:lnTo>
                <a:lnTo>
                  <a:pt x="813993" y="155879"/>
                </a:lnTo>
                <a:lnTo>
                  <a:pt x="817208" y="145726"/>
                </a:lnTo>
                <a:lnTo>
                  <a:pt x="819387" y="141121"/>
                </a:lnTo>
                <a:lnTo>
                  <a:pt x="819700" y="139892"/>
                </a:lnTo>
                <a:lnTo>
                  <a:pt x="822388" y="122434"/>
                </a:lnTo>
                <a:lnTo>
                  <a:pt x="823742" y="105461"/>
                </a:lnTo>
                <a:lnTo>
                  <a:pt x="824115" y="89750"/>
                </a:lnTo>
                <a:lnTo>
                  <a:pt x="824115" y="4775"/>
                </a:lnTo>
                <a:close/>
              </a:path>
              <a:path w="947420" h="285750">
                <a:moveTo>
                  <a:pt x="946924" y="52908"/>
                </a:moveTo>
                <a:lnTo>
                  <a:pt x="911009" y="52908"/>
                </a:lnTo>
                <a:lnTo>
                  <a:pt x="912685" y="54343"/>
                </a:lnTo>
                <a:lnTo>
                  <a:pt x="909272" y="64350"/>
                </a:lnTo>
                <a:lnTo>
                  <a:pt x="906730" y="69579"/>
                </a:lnTo>
                <a:lnTo>
                  <a:pt x="906698" y="69707"/>
                </a:lnTo>
                <a:lnTo>
                  <a:pt x="906542" y="69985"/>
                </a:lnTo>
                <a:lnTo>
                  <a:pt x="903909" y="87382"/>
                </a:lnTo>
                <a:lnTo>
                  <a:pt x="902529" y="104357"/>
                </a:lnTo>
                <a:lnTo>
                  <a:pt x="902144" y="120218"/>
                </a:lnTo>
                <a:lnTo>
                  <a:pt x="902144" y="205193"/>
                </a:lnTo>
                <a:lnTo>
                  <a:pt x="946924" y="205193"/>
                </a:lnTo>
                <a:lnTo>
                  <a:pt x="946924" y="52908"/>
                </a:lnTo>
                <a:close/>
              </a:path>
              <a:path w="947420" h="285750">
                <a:moveTo>
                  <a:pt x="819387" y="141121"/>
                </a:moveTo>
                <a:lnTo>
                  <a:pt x="817208" y="145726"/>
                </a:lnTo>
                <a:lnTo>
                  <a:pt x="813993" y="155879"/>
                </a:lnTo>
                <a:lnTo>
                  <a:pt x="815327" y="157060"/>
                </a:lnTo>
                <a:lnTo>
                  <a:pt x="819387" y="141121"/>
                </a:lnTo>
                <a:close/>
              </a:path>
              <a:path w="947420" h="285750">
                <a:moveTo>
                  <a:pt x="946924" y="4775"/>
                </a:moveTo>
                <a:lnTo>
                  <a:pt x="906830" y="4775"/>
                </a:lnTo>
                <a:lnTo>
                  <a:pt x="833996" y="114693"/>
                </a:lnTo>
                <a:lnTo>
                  <a:pt x="828324" y="124190"/>
                </a:lnTo>
                <a:lnTo>
                  <a:pt x="822356" y="134848"/>
                </a:lnTo>
                <a:lnTo>
                  <a:pt x="819387" y="141121"/>
                </a:lnTo>
                <a:lnTo>
                  <a:pt x="815327" y="157060"/>
                </a:lnTo>
                <a:lnTo>
                  <a:pt x="851406" y="157060"/>
                </a:lnTo>
                <a:lnTo>
                  <a:pt x="892340" y="95275"/>
                </a:lnTo>
                <a:lnTo>
                  <a:pt x="911009" y="52908"/>
                </a:lnTo>
                <a:lnTo>
                  <a:pt x="946924" y="52908"/>
                </a:lnTo>
                <a:lnTo>
                  <a:pt x="946924" y="4775"/>
                </a:lnTo>
                <a:close/>
              </a:path>
              <a:path w="947420" h="285750">
                <a:moveTo>
                  <a:pt x="911009" y="52908"/>
                </a:moveTo>
                <a:lnTo>
                  <a:pt x="906730" y="69579"/>
                </a:lnTo>
                <a:lnTo>
                  <a:pt x="909272" y="64350"/>
                </a:lnTo>
                <a:lnTo>
                  <a:pt x="912685" y="54343"/>
                </a:lnTo>
                <a:lnTo>
                  <a:pt x="911009" y="5290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454025"/>
            <a:ext cx="7162165" cy="1006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01800" y="1525587"/>
            <a:ext cx="5797550" cy="4389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E5E0D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docs/autochain.i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6325" y="2018029"/>
            <a:ext cx="2548890" cy="165417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85"/>
              </a:spcBef>
            </a:pPr>
            <a:r>
              <a:rPr sz="2700" b="1" spc="-20" dirty="0">
                <a:solidFill>
                  <a:srgbClr val="FFFFFF"/>
                </a:solidFill>
                <a:latin typeface="Trebuchet MS"/>
                <a:cs typeface="Trebuchet MS"/>
              </a:rPr>
              <a:t>AutoTraceChain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r>
              <a:rPr lang="ru-RU" sz="2700" spc="110" dirty="0">
                <a:solidFill>
                  <a:srgbClr val="CCCCCC"/>
                </a:solidFill>
                <a:latin typeface="Trebuchet MS"/>
                <a:cs typeface="Trebuchet MS"/>
              </a:rPr>
              <a:t>Ре</a:t>
            </a:r>
            <a:endParaRPr sz="2700" dirty="0">
              <a:latin typeface="Trebuchet MS"/>
              <a:cs typeface="Trebuchet MS"/>
            </a:endParaRPr>
          </a:p>
          <a:p>
            <a:pPr marL="995680">
              <a:lnSpc>
                <a:spcPct val="100000"/>
              </a:lnSpc>
              <a:spcBef>
                <a:spcPts val="135"/>
              </a:spcBef>
            </a:pPr>
            <a:r>
              <a:rPr sz="2700" b="1" spc="-50" dirty="0">
                <a:solidFill>
                  <a:srgbClr val="CCCCCC"/>
                </a:solidFill>
                <a:latin typeface="Trebuchet MS"/>
                <a:cs typeface="Trebuchet MS"/>
              </a:rPr>
              <a:t>-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41568" y="3385730"/>
            <a:ext cx="1458595" cy="283845"/>
          </a:xfrm>
          <a:custGeom>
            <a:avLst/>
            <a:gdLst/>
            <a:ahLst/>
            <a:cxnLst/>
            <a:rect l="l" t="t" r="r" b="b"/>
            <a:pathLst>
              <a:path w="1458595" h="283845">
                <a:moveTo>
                  <a:pt x="162991" y="4775"/>
                </a:moveTo>
                <a:lnTo>
                  <a:pt x="0" y="4775"/>
                </a:lnTo>
                <a:lnTo>
                  <a:pt x="0" y="205193"/>
                </a:lnTo>
                <a:lnTo>
                  <a:pt x="45796" y="205193"/>
                </a:lnTo>
                <a:lnTo>
                  <a:pt x="45796" y="44373"/>
                </a:lnTo>
                <a:lnTo>
                  <a:pt x="162991" y="44373"/>
                </a:lnTo>
                <a:lnTo>
                  <a:pt x="162991" y="4775"/>
                </a:lnTo>
                <a:close/>
              </a:path>
              <a:path w="1458595" h="283845">
                <a:moveTo>
                  <a:pt x="162991" y="44373"/>
                </a:moveTo>
                <a:lnTo>
                  <a:pt x="117627" y="44373"/>
                </a:lnTo>
                <a:lnTo>
                  <a:pt x="117627" y="205193"/>
                </a:lnTo>
                <a:lnTo>
                  <a:pt x="162991" y="205193"/>
                </a:lnTo>
                <a:lnTo>
                  <a:pt x="162991" y="44373"/>
                </a:lnTo>
                <a:close/>
              </a:path>
              <a:path w="1458595" h="283845">
                <a:moveTo>
                  <a:pt x="250926" y="4775"/>
                </a:moveTo>
                <a:lnTo>
                  <a:pt x="211912" y="4775"/>
                </a:lnTo>
                <a:lnTo>
                  <a:pt x="211912" y="283718"/>
                </a:lnTo>
                <a:lnTo>
                  <a:pt x="257708" y="283718"/>
                </a:lnTo>
                <a:lnTo>
                  <a:pt x="257708" y="213398"/>
                </a:lnTo>
                <a:lnTo>
                  <a:pt x="257124" y="196570"/>
                </a:lnTo>
                <a:lnTo>
                  <a:pt x="341322" y="196570"/>
                </a:lnTo>
                <a:lnTo>
                  <a:pt x="361999" y="180892"/>
                </a:lnTo>
                <a:lnTo>
                  <a:pt x="368875" y="169024"/>
                </a:lnTo>
                <a:lnTo>
                  <a:pt x="295795" y="169024"/>
                </a:lnTo>
                <a:lnTo>
                  <a:pt x="286876" y="168220"/>
                </a:lnTo>
                <a:lnTo>
                  <a:pt x="277314" y="165604"/>
                </a:lnTo>
                <a:lnTo>
                  <a:pt x="267470" y="160869"/>
                </a:lnTo>
                <a:lnTo>
                  <a:pt x="257708" y="153708"/>
                </a:lnTo>
                <a:lnTo>
                  <a:pt x="257708" y="61963"/>
                </a:lnTo>
                <a:lnTo>
                  <a:pt x="268677" y="52796"/>
                </a:lnTo>
                <a:lnTo>
                  <a:pt x="279303" y="46101"/>
                </a:lnTo>
                <a:lnTo>
                  <a:pt x="289678" y="41996"/>
                </a:lnTo>
                <a:lnTo>
                  <a:pt x="299897" y="40601"/>
                </a:lnTo>
                <a:lnTo>
                  <a:pt x="373657" y="40601"/>
                </a:lnTo>
                <a:lnTo>
                  <a:pt x="369813" y="32740"/>
                </a:lnTo>
                <a:lnTo>
                  <a:pt x="248500" y="32740"/>
                </a:lnTo>
                <a:lnTo>
                  <a:pt x="247827" y="31648"/>
                </a:lnTo>
                <a:lnTo>
                  <a:pt x="248674" y="30740"/>
                </a:lnTo>
                <a:lnTo>
                  <a:pt x="250926" y="4775"/>
                </a:lnTo>
                <a:close/>
              </a:path>
              <a:path w="1458595" h="283845">
                <a:moveTo>
                  <a:pt x="341322" y="196570"/>
                </a:moveTo>
                <a:lnTo>
                  <a:pt x="257124" y="196570"/>
                </a:lnTo>
                <a:lnTo>
                  <a:pt x="263704" y="200517"/>
                </a:lnTo>
                <a:lnTo>
                  <a:pt x="274251" y="204793"/>
                </a:lnTo>
                <a:lnTo>
                  <a:pt x="287201" y="208222"/>
                </a:lnTo>
                <a:lnTo>
                  <a:pt x="300990" y="209626"/>
                </a:lnTo>
                <a:lnTo>
                  <a:pt x="333881" y="202212"/>
                </a:lnTo>
                <a:lnTo>
                  <a:pt x="341322" y="196570"/>
                </a:lnTo>
                <a:close/>
              </a:path>
              <a:path w="1458595" h="283845">
                <a:moveTo>
                  <a:pt x="373657" y="40601"/>
                </a:moveTo>
                <a:lnTo>
                  <a:pt x="299897" y="40601"/>
                </a:lnTo>
                <a:lnTo>
                  <a:pt x="319678" y="44664"/>
                </a:lnTo>
                <a:lnTo>
                  <a:pt x="332747" y="56583"/>
                </a:lnTo>
                <a:lnTo>
                  <a:pt x="339961" y="75958"/>
                </a:lnTo>
                <a:lnTo>
                  <a:pt x="342148" y="102057"/>
                </a:lnTo>
                <a:lnTo>
                  <a:pt x="342176" y="102387"/>
                </a:lnTo>
                <a:lnTo>
                  <a:pt x="338802" y="131128"/>
                </a:lnTo>
                <a:lnTo>
                  <a:pt x="329315" y="151998"/>
                </a:lnTo>
                <a:lnTo>
                  <a:pt x="314663" y="164721"/>
                </a:lnTo>
                <a:lnTo>
                  <a:pt x="295795" y="169024"/>
                </a:lnTo>
                <a:lnTo>
                  <a:pt x="368875" y="169024"/>
                </a:lnTo>
                <a:lnTo>
                  <a:pt x="381609" y="147046"/>
                </a:lnTo>
                <a:lnTo>
                  <a:pt x="388921" y="102387"/>
                </a:lnTo>
                <a:lnTo>
                  <a:pt x="388975" y="102057"/>
                </a:lnTo>
                <a:lnTo>
                  <a:pt x="383562" y="60859"/>
                </a:lnTo>
                <a:lnTo>
                  <a:pt x="373657" y="40601"/>
                </a:lnTo>
                <a:close/>
              </a:path>
              <a:path w="1458595" h="283845">
                <a:moveTo>
                  <a:pt x="248674" y="30740"/>
                </a:moveTo>
                <a:lnTo>
                  <a:pt x="247827" y="31648"/>
                </a:lnTo>
                <a:lnTo>
                  <a:pt x="248500" y="32740"/>
                </a:lnTo>
                <a:lnTo>
                  <a:pt x="248595" y="31648"/>
                </a:lnTo>
                <a:lnTo>
                  <a:pt x="248674" y="30740"/>
                </a:lnTo>
                <a:close/>
              </a:path>
              <a:path w="1458595" h="283845">
                <a:moveTo>
                  <a:pt x="307848" y="0"/>
                </a:moveTo>
                <a:lnTo>
                  <a:pt x="259550" y="19073"/>
                </a:lnTo>
                <a:lnTo>
                  <a:pt x="248500" y="32740"/>
                </a:lnTo>
                <a:lnTo>
                  <a:pt x="369813" y="32740"/>
                </a:lnTo>
                <a:lnTo>
                  <a:pt x="367780" y="28582"/>
                </a:lnTo>
                <a:lnTo>
                  <a:pt x="342314" y="7529"/>
                </a:lnTo>
                <a:lnTo>
                  <a:pt x="307848" y="0"/>
                </a:lnTo>
                <a:close/>
              </a:path>
              <a:path w="1458595" h="283845">
                <a:moveTo>
                  <a:pt x="503961" y="0"/>
                </a:moveTo>
                <a:lnTo>
                  <a:pt x="469020" y="7259"/>
                </a:lnTo>
                <a:lnTo>
                  <a:pt x="439254" y="28122"/>
                </a:lnTo>
                <a:lnTo>
                  <a:pt x="418547" y="61213"/>
                </a:lnTo>
                <a:lnTo>
                  <a:pt x="410781" y="105156"/>
                </a:lnTo>
                <a:lnTo>
                  <a:pt x="418547" y="148847"/>
                </a:lnTo>
                <a:lnTo>
                  <a:pt x="439254" y="181717"/>
                </a:lnTo>
                <a:lnTo>
                  <a:pt x="469020" y="202425"/>
                </a:lnTo>
                <a:lnTo>
                  <a:pt x="503961" y="209626"/>
                </a:lnTo>
                <a:lnTo>
                  <a:pt x="538894" y="202425"/>
                </a:lnTo>
                <a:lnTo>
                  <a:pt x="568656" y="181717"/>
                </a:lnTo>
                <a:lnTo>
                  <a:pt x="576436" y="169367"/>
                </a:lnTo>
                <a:lnTo>
                  <a:pt x="503961" y="169367"/>
                </a:lnTo>
                <a:lnTo>
                  <a:pt x="484548" y="165020"/>
                </a:lnTo>
                <a:lnTo>
                  <a:pt x="469838" y="152425"/>
                </a:lnTo>
                <a:lnTo>
                  <a:pt x="460511" y="132248"/>
                </a:lnTo>
                <a:lnTo>
                  <a:pt x="457250" y="105156"/>
                </a:lnTo>
                <a:lnTo>
                  <a:pt x="460517" y="78010"/>
                </a:lnTo>
                <a:lnTo>
                  <a:pt x="469851" y="57715"/>
                </a:lnTo>
                <a:lnTo>
                  <a:pt x="484566" y="45002"/>
                </a:lnTo>
                <a:lnTo>
                  <a:pt x="503961" y="40601"/>
                </a:lnTo>
                <a:lnTo>
                  <a:pt x="576465" y="40601"/>
                </a:lnTo>
                <a:lnTo>
                  <a:pt x="568656" y="28122"/>
                </a:lnTo>
                <a:lnTo>
                  <a:pt x="538894" y="7259"/>
                </a:lnTo>
                <a:lnTo>
                  <a:pt x="503961" y="0"/>
                </a:lnTo>
                <a:close/>
              </a:path>
              <a:path w="1458595" h="283845">
                <a:moveTo>
                  <a:pt x="576465" y="40601"/>
                </a:moveTo>
                <a:lnTo>
                  <a:pt x="503961" y="40601"/>
                </a:lnTo>
                <a:lnTo>
                  <a:pt x="523425" y="45002"/>
                </a:lnTo>
                <a:lnTo>
                  <a:pt x="538249" y="57715"/>
                </a:lnTo>
                <a:lnTo>
                  <a:pt x="547690" y="78010"/>
                </a:lnTo>
                <a:lnTo>
                  <a:pt x="551002" y="105156"/>
                </a:lnTo>
                <a:lnTo>
                  <a:pt x="547690" y="132248"/>
                </a:lnTo>
                <a:lnTo>
                  <a:pt x="538249" y="152425"/>
                </a:lnTo>
                <a:lnTo>
                  <a:pt x="523425" y="165020"/>
                </a:lnTo>
                <a:lnTo>
                  <a:pt x="503961" y="169367"/>
                </a:lnTo>
                <a:lnTo>
                  <a:pt x="576436" y="169367"/>
                </a:lnTo>
                <a:lnTo>
                  <a:pt x="589363" y="148847"/>
                </a:lnTo>
                <a:lnTo>
                  <a:pt x="597128" y="105156"/>
                </a:lnTo>
                <a:lnTo>
                  <a:pt x="589363" y="61213"/>
                </a:lnTo>
                <a:lnTo>
                  <a:pt x="576465" y="40601"/>
                </a:lnTo>
                <a:close/>
              </a:path>
              <a:path w="1458595" h="283845">
                <a:moveTo>
                  <a:pt x="810120" y="165595"/>
                </a:moveTo>
                <a:lnTo>
                  <a:pt x="608279" y="165595"/>
                </a:lnTo>
                <a:lnTo>
                  <a:pt x="608279" y="192379"/>
                </a:lnTo>
                <a:lnTo>
                  <a:pt x="611708" y="270992"/>
                </a:lnTo>
                <a:lnTo>
                  <a:pt x="652741" y="270992"/>
                </a:lnTo>
                <a:lnTo>
                  <a:pt x="652741" y="205193"/>
                </a:lnTo>
                <a:lnTo>
                  <a:pt x="809561" y="205193"/>
                </a:lnTo>
                <a:lnTo>
                  <a:pt x="810120" y="192379"/>
                </a:lnTo>
                <a:lnTo>
                  <a:pt x="810120" y="165595"/>
                </a:lnTo>
                <a:close/>
              </a:path>
              <a:path w="1458595" h="283845">
                <a:moveTo>
                  <a:pt x="809561" y="205193"/>
                </a:moveTo>
                <a:lnTo>
                  <a:pt x="765670" y="205193"/>
                </a:lnTo>
                <a:lnTo>
                  <a:pt x="765670" y="270992"/>
                </a:lnTo>
                <a:lnTo>
                  <a:pt x="806691" y="270992"/>
                </a:lnTo>
                <a:lnTo>
                  <a:pt x="809561" y="205193"/>
                </a:lnTo>
                <a:close/>
              </a:path>
              <a:path w="1458595" h="283845">
                <a:moveTo>
                  <a:pt x="783005" y="4775"/>
                </a:moveTo>
                <a:lnTo>
                  <a:pt x="654418" y="4775"/>
                </a:lnTo>
                <a:lnTo>
                  <a:pt x="643699" y="93687"/>
                </a:lnTo>
                <a:lnTo>
                  <a:pt x="638341" y="128960"/>
                </a:lnTo>
                <a:lnTo>
                  <a:pt x="633169" y="149982"/>
                </a:lnTo>
                <a:lnTo>
                  <a:pt x="627967" y="160833"/>
                </a:lnTo>
                <a:lnTo>
                  <a:pt x="622515" y="165595"/>
                </a:lnTo>
                <a:lnTo>
                  <a:pt x="671068" y="165595"/>
                </a:lnTo>
                <a:lnTo>
                  <a:pt x="681501" y="126781"/>
                </a:lnTo>
                <a:lnTo>
                  <a:pt x="691743" y="44373"/>
                </a:lnTo>
                <a:lnTo>
                  <a:pt x="783005" y="44373"/>
                </a:lnTo>
                <a:lnTo>
                  <a:pt x="783005" y="4775"/>
                </a:lnTo>
                <a:close/>
              </a:path>
              <a:path w="1458595" h="283845">
                <a:moveTo>
                  <a:pt x="783005" y="44373"/>
                </a:moveTo>
                <a:lnTo>
                  <a:pt x="737539" y="44373"/>
                </a:lnTo>
                <a:lnTo>
                  <a:pt x="737539" y="165595"/>
                </a:lnTo>
                <a:lnTo>
                  <a:pt x="783005" y="165595"/>
                </a:lnTo>
                <a:lnTo>
                  <a:pt x="783005" y="44373"/>
                </a:lnTo>
                <a:close/>
              </a:path>
              <a:path w="1458595" h="283845">
                <a:moveTo>
                  <a:pt x="976575" y="40271"/>
                </a:moveTo>
                <a:lnTo>
                  <a:pt x="908939" y="40271"/>
                </a:lnTo>
                <a:lnTo>
                  <a:pt x="924569" y="43184"/>
                </a:lnTo>
                <a:lnTo>
                  <a:pt x="934142" y="50830"/>
                </a:lnTo>
                <a:lnTo>
                  <a:pt x="938942" y="61569"/>
                </a:lnTo>
                <a:lnTo>
                  <a:pt x="940257" y="73761"/>
                </a:lnTo>
                <a:lnTo>
                  <a:pt x="891011" y="82893"/>
                </a:lnTo>
                <a:lnTo>
                  <a:pt x="855245" y="98164"/>
                </a:lnTo>
                <a:lnTo>
                  <a:pt x="833434" y="120217"/>
                </a:lnTo>
                <a:lnTo>
                  <a:pt x="826058" y="149694"/>
                </a:lnTo>
                <a:lnTo>
                  <a:pt x="830877" y="174666"/>
                </a:lnTo>
                <a:lnTo>
                  <a:pt x="844016" y="193533"/>
                </a:lnTo>
                <a:lnTo>
                  <a:pt x="863499" y="205464"/>
                </a:lnTo>
                <a:lnTo>
                  <a:pt x="887349" y="209626"/>
                </a:lnTo>
                <a:lnTo>
                  <a:pt x="905559" y="207281"/>
                </a:lnTo>
                <a:lnTo>
                  <a:pt x="922494" y="200787"/>
                </a:lnTo>
                <a:lnTo>
                  <a:pt x="937532" y="190948"/>
                </a:lnTo>
                <a:lnTo>
                  <a:pt x="948780" y="179828"/>
                </a:lnTo>
                <a:lnTo>
                  <a:pt x="949032" y="176987"/>
                </a:lnTo>
                <a:lnTo>
                  <a:pt x="985621" y="176987"/>
                </a:lnTo>
                <a:lnTo>
                  <a:pt x="985621" y="170027"/>
                </a:lnTo>
                <a:lnTo>
                  <a:pt x="896213" y="170027"/>
                </a:lnTo>
                <a:lnTo>
                  <a:pt x="885193" y="168949"/>
                </a:lnTo>
                <a:lnTo>
                  <a:pt x="877108" y="165292"/>
                </a:lnTo>
                <a:lnTo>
                  <a:pt x="872176" y="158481"/>
                </a:lnTo>
                <a:lnTo>
                  <a:pt x="870432" y="147688"/>
                </a:lnTo>
                <a:lnTo>
                  <a:pt x="873890" y="133882"/>
                </a:lnTo>
                <a:lnTo>
                  <a:pt x="885471" y="122974"/>
                </a:lnTo>
                <a:lnTo>
                  <a:pt x="906988" y="114752"/>
                </a:lnTo>
                <a:lnTo>
                  <a:pt x="940257" y="109004"/>
                </a:lnTo>
                <a:lnTo>
                  <a:pt x="985621" y="109004"/>
                </a:lnTo>
                <a:lnTo>
                  <a:pt x="985538" y="82893"/>
                </a:lnTo>
                <a:lnTo>
                  <a:pt x="981498" y="50830"/>
                </a:lnTo>
                <a:lnTo>
                  <a:pt x="981408" y="50116"/>
                </a:lnTo>
                <a:lnTo>
                  <a:pt x="976575" y="40271"/>
                </a:lnTo>
                <a:close/>
              </a:path>
              <a:path w="1458595" h="283845">
                <a:moveTo>
                  <a:pt x="985621" y="176987"/>
                </a:moveTo>
                <a:lnTo>
                  <a:pt x="949032" y="176987"/>
                </a:lnTo>
                <a:lnTo>
                  <a:pt x="950048" y="178574"/>
                </a:lnTo>
                <a:lnTo>
                  <a:pt x="948780" y="179828"/>
                </a:lnTo>
                <a:lnTo>
                  <a:pt x="946531" y="205193"/>
                </a:lnTo>
                <a:lnTo>
                  <a:pt x="985621" y="205193"/>
                </a:lnTo>
                <a:lnTo>
                  <a:pt x="985621" y="176987"/>
                </a:lnTo>
                <a:close/>
              </a:path>
              <a:path w="1458595" h="283845">
                <a:moveTo>
                  <a:pt x="949032" y="176987"/>
                </a:moveTo>
                <a:lnTo>
                  <a:pt x="948892" y="178574"/>
                </a:lnTo>
                <a:lnTo>
                  <a:pt x="948780" y="179828"/>
                </a:lnTo>
                <a:lnTo>
                  <a:pt x="950048" y="178574"/>
                </a:lnTo>
                <a:lnTo>
                  <a:pt x="949032" y="176987"/>
                </a:lnTo>
                <a:close/>
              </a:path>
              <a:path w="1458595" h="283845">
                <a:moveTo>
                  <a:pt x="985621" y="109004"/>
                </a:moveTo>
                <a:lnTo>
                  <a:pt x="940257" y="109004"/>
                </a:lnTo>
                <a:lnTo>
                  <a:pt x="940146" y="149694"/>
                </a:lnTo>
                <a:lnTo>
                  <a:pt x="929226" y="158481"/>
                </a:lnTo>
                <a:lnTo>
                  <a:pt x="918544" y="164869"/>
                </a:lnTo>
                <a:lnTo>
                  <a:pt x="907708" y="168731"/>
                </a:lnTo>
                <a:lnTo>
                  <a:pt x="896213" y="170027"/>
                </a:lnTo>
                <a:lnTo>
                  <a:pt x="985621" y="170027"/>
                </a:lnTo>
                <a:lnTo>
                  <a:pt x="985621" y="109004"/>
                </a:lnTo>
                <a:close/>
              </a:path>
              <a:path w="1458595" h="283845">
                <a:moveTo>
                  <a:pt x="914044" y="0"/>
                </a:moveTo>
                <a:lnTo>
                  <a:pt x="890930" y="2456"/>
                </a:lnTo>
                <a:lnTo>
                  <a:pt x="869394" y="8970"/>
                </a:lnTo>
                <a:lnTo>
                  <a:pt x="849568" y="18264"/>
                </a:lnTo>
                <a:lnTo>
                  <a:pt x="831583" y="29057"/>
                </a:lnTo>
                <a:lnTo>
                  <a:pt x="850506" y="63207"/>
                </a:lnTo>
                <a:lnTo>
                  <a:pt x="865626" y="53730"/>
                </a:lnTo>
                <a:lnTo>
                  <a:pt x="880065" y="46501"/>
                </a:lnTo>
                <a:lnTo>
                  <a:pt x="894333" y="41890"/>
                </a:lnTo>
                <a:lnTo>
                  <a:pt x="908939" y="40271"/>
                </a:lnTo>
                <a:lnTo>
                  <a:pt x="976575" y="40271"/>
                </a:lnTo>
                <a:lnTo>
                  <a:pt x="968421" y="23660"/>
                </a:lnTo>
                <a:lnTo>
                  <a:pt x="946139" y="6261"/>
                </a:lnTo>
                <a:lnTo>
                  <a:pt x="914044" y="0"/>
                </a:lnTo>
                <a:close/>
              </a:path>
              <a:path w="1458595" h="283845">
                <a:moveTo>
                  <a:pt x="1082609" y="44297"/>
                </a:moveTo>
                <a:lnTo>
                  <a:pt x="1026236" y="44297"/>
                </a:lnTo>
                <a:lnTo>
                  <a:pt x="1027912" y="44704"/>
                </a:lnTo>
                <a:lnTo>
                  <a:pt x="1033428" y="45314"/>
                </a:lnTo>
                <a:lnTo>
                  <a:pt x="1038215" y="48077"/>
                </a:lnTo>
                <a:lnTo>
                  <a:pt x="1042893" y="54385"/>
                </a:lnTo>
                <a:lnTo>
                  <a:pt x="1048080" y="65633"/>
                </a:lnTo>
                <a:lnTo>
                  <a:pt x="1061808" y="100050"/>
                </a:lnTo>
                <a:lnTo>
                  <a:pt x="998524" y="205193"/>
                </a:lnTo>
                <a:lnTo>
                  <a:pt x="1048918" y="205193"/>
                </a:lnTo>
                <a:lnTo>
                  <a:pt x="1095883" y="121145"/>
                </a:lnTo>
                <a:lnTo>
                  <a:pt x="1223438" y="121145"/>
                </a:lnTo>
                <a:lnTo>
                  <a:pt x="1210741" y="100050"/>
                </a:lnTo>
                <a:lnTo>
                  <a:pt x="1218122" y="81546"/>
                </a:lnTo>
                <a:lnTo>
                  <a:pt x="1097559" y="81546"/>
                </a:lnTo>
                <a:lnTo>
                  <a:pt x="1082609" y="44297"/>
                </a:lnTo>
                <a:close/>
              </a:path>
              <a:path w="1458595" h="283845">
                <a:moveTo>
                  <a:pt x="1157414" y="121145"/>
                </a:moveTo>
                <a:lnTo>
                  <a:pt x="1115136" y="121145"/>
                </a:lnTo>
                <a:lnTo>
                  <a:pt x="1115136" y="205193"/>
                </a:lnTo>
                <a:lnTo>
                  <a:pt x="1157414" y="205193"/>
                </a:lnTo>
                <a:lnTo>
                  <a:pt x="1157414" y="121145"/>
                </a:lnTo>
                <a:close/>
              </a:path>
              <a:path w="1458595" h="283845">
                <a:moveTo>
                  <a:pt x="1223438" y="121145"/>
                </a:moveTo>
                <a:lnTo>
                  <a:pt x="1176667" y="121145"/>
                </a:lnTo>
                <a:lnTo>
                  <a:pt x="1223302" y="205193"/>
                </a:lnTo>
                <a:lnTo>
                  <a:pt x="1274025" y="205193"/>
                </a:lnTo>
                <a:lnTo>
                  <a:pt x="1223438" y="121145"/>
                </a:lnTo>
                <a:close/>
              </a:path>
              <a:path w="1458595" h="283845">
                <a:moveTo>
                  <a:pt x="1157414" y="4864"/>
                </a:moveTo>
                <a:lnTo>
                  <a:pt x="1115136" y="4864"/>
                </a:lnTo>
                <a:lnTo>
                  <a:pt x="1115136" y="81546"/>
                </a:lnTo>
                <a:lnTo>
                  <a:pt x="1157414" y="81546"/>
                </a:lnTo>
                <a:lnTo>
                  <a:pt x="1157414" y="4864"/>
                </a:lnTo>
                <a:close/>
              </a:path>
              <a:path w="1458595" h="283845">
                <a:moveTo>
                  <a:pt x="1249997" y="0"/>
                </a:moveTo>
                <a:lnTo>
                  <a:pt x="1245311" y="0"/>
                </a:lnTo>
                <a:lnTo>
                  <a:pt x="1229557" y="2128"/>
                </a:lnTo>
                <a:lnTo>
                  <a:pt x="1214948" y="9359"/>
                </a:lnTo>
                <a:lnTo>
                  <a:pt x="1201687" y="22963"/>
                </a:lnTo>
                <a:lnTo>
                  <a:pt x="1189941" y="44297"/>
                </a:lnTo>
                <a:lnTo>
                  <a:pt x="1174991" y="81546"/>
                </a:lnTo>
                <a:lnTo>
                  <a:pt x="1218122" y="81546"/>
                </a:lnTo>
                <a:lnTo>
                  <a:pt x="1224470" y="65633"/>
                </a:lnTo>
                <a:lnTo>
                  <a:pt x="1229657" y="54385"/>
                </a:lnTo>
                <a:lnTo>
                  <a:pt x="1234336" y="48077"/>
                </a:lnTo>
                <a:lnTo>
                  <a:pt x="1239127" y="45314"/>
                </a:lnTo>
                <a:lnTo>
                  <a:pt x="1244650" y="44704"/>
                </a:lnTo>
                <a:lnTo>
                  <a:pt x="1246327" y="44297"/>
                </a:lnTo>
                <a:lnTo>
                  <a:pt x="1257047" y="44297"/>
                </a:lnTo>
                <a:lnTo>
                  <a:pt x="1264234" y="5105"/>
                </a:lnTo>
                <a:lnTo>
                  <a:pt x="1255699" y="927"/>
                </a:lnTo>
                <a:lnTo>
                  <a:pt x="1249997" y="0"/>
                </a:lnTo>
                <a:close/>
              </a:path>
              <a:path w="1458595" h="283845">
                <a:moveTo>
                  <a:pt x="1027239" y="0"/>
                </a:moveTo>
                <a:lnTo>
                  <a:pt x="1022553" y="0"/>
                </a:lnTo>
                <a:lnTo>
                  <a:pt x="1017028" y="927"/>
                </a:lnTo>
                <a:lnTo>
                  <a:pt x="1007821" y="4864"/>
                </a:lnTo>
                <a:lnTo>
                  <a:pt x="1016207" y="47561"/>
                </a:lnTo>
                <a:lnTo>
                  <a:pt x="1015867" y="47561"/>
                </a:lnTo>
                <a:lnTo>
                  <a:pt x="1026236" y="44704"/>
                </a:lnTo>
                <a:lnTo>
                  <a:pt x="1026236" y="44297"/>
                </a:lnTo>
                <a:lnTo>
                  <a:pt x="1082622" y="44297"/>
                </a:lnTo>
                <a:lnTo>
                  <a:pt x="1070868" y="22963"/>
                </a:lnTo>
                <a:lnTo>
                  <a:pt x="1057606" y="9359"/>
                </a:lnTo>
                <a:lnTo>
                  <a:pt x="1042995" y="2128"/>
                </a:lnTo>
                <a:lnTo>
                  <a:pt x="1027239" y="0"/>
                </a:lnTo>
                <a:close/>
              </a:path>
              <a:path w="1458595" h="283845">
                <a:moveTo>
                  <a:pt x="1257047" y="44297"/>
                </a:moveTo>
                <a:lnTo>
                  <a:pt x="1246327" y="44297"/>
                </a:lnTo>
                <a:lnTo>
                  <a:pt x="1246327" y="44704"/>
                </a:lnTo>
                <a:lnTo>
                  <a:pt x="1256449" y="47561"/>
                </a:lnTo>
                <a:lnTo>
                  <a:pt x="1256861" y="45314"/>
                </a:lnTo>
                <a:lnTo>
                  <a:pt x="1256973" y="44704"/>
                </a:lnTo>
                <a:lnTo>
                  <a:pt x="1257047" y="44297"/>
                </a:lnTo>
                <a:close/>
              </a:path>
              <a:path w="1458595" h="283845">
                <a:moveTo>
                  <a:pt x="1335722" y="4775"/>
                </a:moveTo>
                <a:lnTo>
                  <a:pt x="1291018" y="4775"/>
                </a:lnTo>
                <a:lnTo>
                  <a:pt x="1291018" y="205193"/>
                </a:lnTo>
                <a:lnTo>
                  <a:pt x="1331125" y="205193"/>
                </a:lnTo>
                <a:lnTo>
                  <a:pt x="1363013" y="157060"/>
                </a:lnTo>
                <a:lnTo>
                  <a:pt x="1326934" y="157060"/>
                </a:lnTo>
                <a:lnTo>
                  <a:pt x="1325587" y="155879"/>
                </a:lnTo>
                <a:lnTo>
                  <a:pt x="1328811" y="145726"/>
                </a:lnTo>
                <a:lnTo>
                  <a:pt x="1330995" y="141118"/>
                </a:lnTo>
                <a:lnTo>
                  <a:pt x="1331307" y="139892"/>
                </a:lnTo>
                <a:lnTo>
                  <a:pt x="1333995" y="122434"/>
                </a:lnTo>
                <a:lnTo>
                  <a:pt x="1335349" y="105461"/>
                </a:lnTo>
                <a:lnTo>
                  <a:pt x="1335722" y="89750"/>
                </a:lnTo>
                <a:lnTo>
                  <a:pt x="1335722" y="4775"/>
                </a:lnTo>
                <a:close/>
              </a:path>
              <a:path w="1458595" h="283845">
                <a:moveTo>
                  <a:pt x="1458531" y="52908"/>
                </a:moveTo>
                <a:lnTo>
                  <a:pt x="1422628" y="52908"/>
                </a:lnTo>
                <a:lnTo>
                  <a:pt x="1424292" y="54343"/>
                </a:lnTo>
                <a:lnTo>
                  <a:pt x="1420879" y="64350"/>
                </a:lnTo>
                <a:lnTo>
                  <a:pt x="1418349" y="69555"/>
                </a:lnTo>
                <a:lnTo>
                  <a:pt x="1418314" y="69690"/>
                </a:lnTo>
                <a:lnTo>
                  <a:pt x="1418149" y="69984"/>
                </a:lnTo>
                <a:lnTo>
                  <a:pt x="1415518" y="87382"/>
                </a:lnTo>
                <a:lnTo>
                  <a:pt x="1414136" y="104357"/>
                </a:lnTo>
                <a:lnTo>
                  <a:pt x="1413751" y="120218"/>
                </a:lnTo>
                <a:lnTo>
                  <a:pt x="1413751" y="205193"/>
                </a:lnTo>
                <a:lnTo>
                  <a:pt x="1458531" y="205193"/>
                </a:lnTo>
                <a:lnTo>
                  <a:pt x="1458531" y="52908"/>
                </a:lnTo>
                <a:close/>
              </a:path>
              <a:path w="1458595" h="283845">
                <a:moveTo>
                  <a:pt x="1330995" y="141118"/>
                </a:moveTo>
                <a:lnTo>
                  <a:pt x="1328811" y="145726"/>
                </a:lnTo>
                <a:lnTo>
                  <a:pt x="1325587" y="155879"/>
                </a:lnTo>
                <a:lnTo>
                  <a:pt x="1326934" y="157060"/>
                </a:lnTo>
                <a:lnTo>
                  <a:pt x="1330995" y="141118"/>
                </a:lnTo>
                <a:close/>
              </a:path>
              <a:path w="1458595" h="283845">
                <a:moveTo>
                  <a:pt x="1458531" y="4775"/>
                </a:moveTo>
                <a:lnTo>
                  <a:pt x="1418437" y="4775"/>
                </a:lnTo>
                <a:lnTo>
                  <a:pt x="1345603" y="114693"/>
                </a:lnTo>
                <a:lnTo>
                  <a:pt x="1339936" y="124190"/>
                </a:lnTo>
                <a:lnTo>
                  <a:pt x="1333966" y="134848"/>
                </a:lnTo>
                <a:lnTo>
                  <a:pt x="1330995" y="141118"/>
                </a:lnTo>
                <a:lnTo>
                  <a:pt x="1326934" y="157060"/>
                </a:lnTo>
                <a:lnTo>
                  <a:pt x="1363013" y="157060"/>
                </a:lnTo>
                <a:lnTo>
                  <a:pt x="1403946" y="95275"/>
                </a:lnTo>
                <a:lnTo>
                  <a:pt x="1422628" y="52908"/>
                </a:lnTo>
                <a:lnTo>
                  <a:pt x="1458531" y="52908"/>
                </a:lnTo>
                <a:lnTo>
                  <a:pt x="1458531" y="4775"/>
                </a:lnTo>
                <a:close/>
              </a:path>
              <a:path w="1458595" h="283845">
                <a:moveTo>
                  <a:pt x="1422628" y="52908"/>
                </a:moveTo>
                <a:lnTo>
                  <a:pt x="1418349" y="69555"/>
                </a:lnTo>
                <a:lnTo>
                  <a:pt x="1420879" y="64350"/>
                </a:lnTo>
                <a:lnTo>
                  <a:pt x="1424292" y="54343"/>
                </a:lnTo>
                <a:lnTo>
                  <a:pt x="1422628" y="5290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96200" y="3407956"/>
            <a:ext cx="733425" cy="210185"/>
          </a:xfrm>
          <a:custGeom>
            <a:avLst/>
            <a:gdLst/>
            <a:ahLst/>
            <a:cxnLst/>
            <a:rect l="l" t="t" r="r" b="b"/>
            <a:pathLst>
              <a:path w="733425" h="210185">
                <a:moveTo>
                  <a:pt x="150516" y="40271"/>
                </a:moveTo>
                <a:lnTo>
                  <a:pt x="82880" y="40271"/>
                </a:lnTo>
                <a:lnTo>
                  <a:pt x="98508" y="43184"/>
                </a:lnTo>
                <a:lnTo>
                  <a:pt x="108077" y="50830"/>
                </a:lnTo>
                <a:lnTo>
                  <a:pt x="112873" y="61569"/>
                </a:lnTo>
                <a:lnTo>
                  <a:pt x="114185" y="73761"/>
                </a:lnTo>
                <a:lnTo>
                  <a:pt x="64952" y="82893"/>
                </a:lnTo>
                <a:lnTo>
                  <a:pt x="29189" y="98164"/>
                </a:lnTo>
                <a:lnTo>
                  <a:pt x="7377" y="120217"/>
                </a:lnTo>
                <a:lnTo>
                  <a:pt x="0" y="149694"/>
                </a:lnTo>
                <a:lnTo>
                  <a:pt x="4818" y="174666"/>
                </a:lnTo>
                <a:lnTo>
                  <a:pt x="17956" y="193533"/>
                </a:lnTo>
                <a:lnTo>
                  <a:pt x="37435" y="205464"/>
                </a:lnTo>
                <a:lnTo>
                  <a:pt x="61277" y="209626"/>
                </a:lnTo>
                <a:lnTo>
                  <a:pt x="79495" y="207281"/>
                </a:lnTo>
                <a:lnTo>
                  <a:pt x="96434" y="200787"/>
                </a:lnTo>
                <a:lnTo>
                  <a:pt x="111473" y="190948"/>
                </a:lnTo>
                <a:lnTo>
                  <a:pt x="122722" y="179828"/>
                </a:lnTo>
                <a:lnTo>
                  <a:pt x="122974" y="176987"/>
                </a:lnTo>
                <a:lnTo>
                  <a:pt x="159562" y="176987"/>
                </a:lnTo>
                <a:lnTo>
                  <a:pt x="159562" y="170027"/>
                </a:lnTo>
                <a:lnTo>
                  <a:pt x="70154" y="170027"/>
                </a:lnTo>
                <a:lnTo>
                  <a:pt x="59134" y="168949"/>
                </a:lnTo>
                <a:lnTo>
                  <a:pt x="51049" y="165292"/>
                </a:lnTo>
                <a:lnTo>
                  <a:pt x="46117" y="158481"/>
                </a:lnTo>
                <a:lnTo>
                  <a:pt x="44373" y="147688"/>
                </a:lnTo>
                <a:lnTo>
                  <a:pt x="47830" y="133882"/>
                </a:lnTo>
                <a:lnTo>
                  <a:pt x="59410" y="122974"/>
                </a:lnTo>
                <a:lnTo>
                  <a:pt x="80924" y="114752"/>
                </a:lnTo>
                <a:lnTo>
                  <a:pt x="114185" y="109004"/>
                </a:lnTo>
                <a:lnTo>
                  <a:pt x="159562" y="109004"/>
                </a:lnTo>
                <a:lnTo>
                  <a:pt x="159479" y="82893"/>
                </a:lnTo>
                <a:lnTo>
                  <a:pt x="155439" y="50830"/>
                </a:lnTo>
                <a:lnTo>
                  <a:pt x="155349" y="50116"/>
                </a:lnTo>
                <a:lnTo>
                  <a:pt x="150516" y="40271"/>
                </a:lnTo>
                <a:close/>
              </a:path>
              <a:path w="733425" h="210185">
                <a:moveTo>
                  <a:pt x="159562" y="176987"/>
                </a:moveTo>
                <a:lnTo>
                  <a:pt x="122974" y="176987"/>
                </a:lnTo>
                <a:lnTo>
                  <a:pt x="123990" y="178574"/>
                </a:lnTo>
                <a:lnTo>
                  <a:pt x="122722" y="179828"/>
                </a:lnTo>
                <a:lnTo>
                  <a:pt x="120472" y="205193"/>
                </a:lnTo>
                <a:lnTo>
                  <a:pt x="159562" y="205193"/>
                </a:lnTo>
                <a:lnTo>
                  <a:pt x="159562" y="176987"/>
                </a:lnTo>
                <a:close/>
              </a:path>
              <a:path w="733425" h="210185">
                <a:moveTo>
                  <a:pt x="122974" y="176987"/>
                </a:moveTo>
                <a:lnTo>
                  <a:pt x="122833" y="178574"/>
                </a:lnTo>
                <a:lnTo>
                  <a:pt x="122722" y="179828"/>
                </a:lnTo>
                <a:lnTo>
                  <a:pt x="123990" y="178574"/>
                </a:lnTo>
                <a:lnTo>
                  <a:pt x="122974" y="176987"/>
                </a:lnTo>
                <a:close/>
              </a:path>
              <a:path w="733425" h="210185">
                <a:moveTo>
                  <a:pt x="159562" y="109004"/>
                </a:moveTo>
                <a:lnTo>
                  <a:pt x="114185" y="109004"/>
                </a:lnTo>
                <a:lnTo>
                  <a:pt x="114075" y="149694"/>
                </a:lnTo>
                <a:lnTo>
                  <a:pt x="103162" y="158481"/>
                </a:lnTo>
                <a:lnTo>
                  <a:pt x="92484" y="164869"/>
                </a:lnTo>
                <a:lnTo>
                  <a:pt x="81649" y="168731"/>
                </a:lnTo>
                <a:lnTo>
                  <a:pt x="70154" y="170027"/>
                </a:lnTo>
                <a:lnTo>
                  <a:pt x="159562" y="170027"/>
                </a:lnTo>
                <a:lnTo>
                  <a:pt x="159562" y="109004"/>
                </a:lnTo>
                <a:close/>
              </a:path>
              <a:path w="733425" h="210185">
                <a:moveTo>
                  <a:pt x="87985" y="0"/>
                </a:moveTo>
                <a:lnTo>
                  <a:pt x="64871" y="2456"/>
                </a:lnTo>
                <a:lnTo>
                  <a:pt x="43335" y="8970"/>
                </a:lnTo>
                <a:lnTo>
                  <a:pt x="23509" y="18264"/>
                </a:lnTo>
                <a:lnTo>
                  <a:pt x="5524" y="29057"/>
                </a:lnTo>
                <a:lnTo>
                  <a:pt x="24447" y="63207"/>
                </a:lnTo>
                <a:lnTo>
                  <a:pt x="39567" y="53730"/>
                </a:lnTo>
                <a:lnTo>
                  <a:pt x="54006" y="46501"/>
                </a:lnTo>
                <a:lnTo>
                  <a:pt x="68274" y="41890"/>
                </a:lnTo>
                <a:lnTo>
                  <a:pt x="82880" y="40271"/>
                </a:lnTo>
                <a:lnTo>
                  <a:pt x="150516" y="40271"/>
                </a:lnTo>
                <a:lnTo>
                  <a:pt x="142362" y="23660"/>
                </a:lnTo>
                <a:lnTo>
                  <a:pt x="120081" y="6261"/>
                </a:lnTo>
                <a:lnTo>
                  <a:pt x="87985" y="0"/>
                </a:lnTo>
                <a:close/>
              </a:path>
              <a:path w="733425" h="210185">
                <a:moveTo>
                  <a:pt x="282803" y="4775"/>
                </a:moveTo>
                <a:lnTo>
                  <a:pt x="204355" y="4775"/>
                </a:lnTo>
                <a:lnTo>
                  <a:pt x="204355" y="205193"/>
                </a:lnTo>
                <a:lnTo>
                  <a:pt x="286232" y="205193"/>
                </a:lnTo>
                <a:lnTo>
                  <a:pt x="317625" y="201580"/>
                </a:lnTo>
                <a:lnTo>
                  <a:pt x="343190" y="190534"/>
                </a:lnTo>
                <a:lnTo>
                  <a:pt x="360390" y="171750"/>
                </a:lnTo>
                <a:lnTo>
                  <a:pt x="361107" y="168694"/>
                </a:lnTo>
                <a:lnTo>
                  <a:pt x="249402" y="168694"/>
                </a:lnTo>
                <a:lnTo>
                  <a:pt x="249402" y="119468"/>
                </a:lnTo>
                <a:lnTo>
                  <a:pt x="359158" y="119468"/>
                </a:lnTo>
                <a:lnTo>
                  <a:pt x="352906" y="110418"/>
                </a:lnTo>
                <a:lnTo>
                  <a:pt x="338681" y="101701"/>
                </a:lnTo>
                <a:lnTo>
                  <a:pt x="330763" y="100380"/>
                </a:lnTo>
                <a:lnTo>
                  <a:pt x="322402" y="100380"/>
                </a:lnTo>
                <a:lnTo>
                  <a:pt x="322305" y="99551"/>
                </a:lnTo>
                <a:lnTo>
                  <a:pt x="322237" y="98958"/>
                </a:lnTo>
                <a:lnTo>
                  <a:pt x="328209" y="98958"/>
                </a:lnTo>
                <a:lnTo>
                  <a:pt x="337046" y="96794"/>
                </a:lnTo>
                <a:lnTo>
                  <a:pt x="348448" y="88136"/>
                </a:lnTo>
                <a:lnTo>
                  <a:pt x="351427" y="82969"/>
                </a:lnTo>
                <a:lnTo>
                  <a:pt x="249402" y="82969"/>
                </a:lnTo>
                <a:lnTo>
                  <a:pt x="249402" y="41275"/>
                </a:lnTo>
                <a:lnTo>
                  <a:pt x="354264" y="41275"/>
                </a:lnTo>
                <a:lnTo>
                  <a:pt x="352673" y="34516"/>
                </a:lnTo>
                <a:lnTo>
                  <a:pt x="336683" y="17606"/>
                </a:lnTo>
                <a:lnTo>
                  <a:pt x="312673" y="7886"/>
                </a:lnTo>
                <a:lnTo>
                  <a:pt x="282803" y="4775"/>
                </a:lnTo>
                <a:close/>
              </a:path>
              <a:path w="733425" h="210185">
                <a:moveTo>
                  <a:pt x="359158" y="119468"/>
                </a:moveTo>
                <a:lnTo>
                  <a:pt x="280708" y="119468"/>
                </a:lnTo>
                <a:lnTo>
                  <a:pt x="299464" y="120988"/>
                </a:lnTo>
                <a:lnTo>
                  <a:pt x="312161" y="125476"/>
                </a:lnTo>
                <a:lnTo>
                  <a:pt x="319364" y="132820"/>
                </a:lnTo>
                <a:lnTo>
                  <a:pt x="321640" y="142913"/>
                </a:lnTo>
                <a:lnTo>
                  <a:pt x="319545" y="154286"/>
                </a:lnTo>
                <a:lnTo>
                  <a:pt x="312789" y="162332"/>
                </a:lnTo>
                <a:lnTo>
                  <a:pt x="300664" y="167114"/>
                </a:lnTo>
                <a:lnTo>
                  <a:pt x="282460" y="168694"/>
                </a:lnTo>
                <a:lnTo>
                  <a:pt x="361107" y="168694"/>
                </a:lnTo>
                <a:lnTo>
                  <a:pt x="366687" y="144919"/>
                </a:lnTo>
                <a:lnTo>
                  <a:pt x="363017" y="125476"/>
                </a:lnTo>
                <a:lnTo>
                  <a:pt x="362908" y="124895"/>
                </a:lnTo>
                <a:lnTo>
                  <a:pt x="359158" y="119468"/>
                </a:lnTo>
                <a:close/>
              </a:path>
              <a:path w="733425" h="210185">
                <a:moveTo>
                  <a:pt x="322237" y="98958"/>
                </a:moveTo>
                <a:lnTo>
                  <a:pt x="322305" y="99551"/>
                </a:lnTo>
                <a:lnTo>
                  <a:pt x="322402" y="100380"/>
                </a:lnTo>
                <a:lnTo>
                  <a:pt x="325789" y="99551"/>
                </a:lnTo>
                <a:lnTo>
                  <a:pt x="322237" y="98958"/>
                </a:lnTo>
                <a:close/>
              </a:path>
              <a:path w="733425" h="210185">
                <a:moveTo>
                  <a:pt x="325789" y="99551"/>
                </a:moveTo>
                <a:lnTo>
                  <a:pt x="322402" y="100380"/>
                </a:lnTo>
                <a:lnTo>
                  <a:pt x="330763" y="100380"/>
                </a:lnTo>
                <a:lnTo>
                  <a:pt x="325789" y="99551"/>
                </a:lnTo>
                <a:close/>
              </a:path>
              <a:path w="733425" h="210185">
                <a:moveTo>
                  <a:pt x="328209" y="98958"/>
                </a:moveTo>
                <a:lnTo>
                  <a:pt x="322237" y="98958"/>
                </a:lnTo>
                <a:lnTo>
                  <a:pt x="325789" y="99551"/>
                </a:lnTo>
                <a:lnTo>
                  <a:pt x="328209" y="98958"/>
                </a:lnTo>
                <a:close/>
              </a:path>
              <a:path w="733425" h="210185">
                <a:moveTo>
                  <a:pt x="354264" y="41275"/>
                </a:moveTo>
                <a:lnTo>
                  <a:pt x="279704" y="41275"/>
                </a:lnTo>
                <a:lnTo>
                  <a:pt x="296175" y="42505"/>
                </a:lnTo>
                <a:lnTo>
                  <a:pt x="306617" y="46280"/>
                </a:lnTo>
                <a:lnTo>
                  <a:pt x="312099" y="52724"/>
                </a:lnTo>
                <a:lnTo>
                  <a:pt x="313690" y="61963"/>
                </a:lnTo>
                <a:lnTo>
                  <a:pt x="312018" y="71139"/>
                </a:lnTo>
                <a:lnTo>
                  <a:pt x="306227" y="77704"/>
                </a:lnTo>
                <a:lnTo>
                  <a:pt x="295146" y="81651"/>
                </a:lnTo>
                <a:lnTo>
                  <a:pt x="277609" y="82969"/>
                </a:lnTo>
                <a:lnTo>
                  <a:pt x="351427" y="82969"/>
                </a:lnTo>
                <a:lnTo>
                  <a:pt x="355847" y="75304"/>
                </a:lnTo>
                <a:lnTo>
                  <a:pt x="358482" y="59194"/>
                </a:lnTo>
                <a:lnTo>
                  <a:pt x="354264" y="41275"/>
                </a:lnTo>
                <a:close/>
              </a:path>
              <a:path w="733425" h="210185">
                <a:moveTo>
                  <a:pt x="475754" y="44373"/>
                </a:moveTo>
                <a:lnTo>
                  <a:pt x="430301" y="44373"/>
                </a:lnTo>
                <a:lnTo>
                  <a:pt x="430301" y="205193"/>
                </a:lnTo>
                <a:lnTo>
                  <a:pt x="475754" y="205193"/>
                </a:lnTo>
                <a:lnTo>
                  <a:pt x="475754" y="44373"/>
                </a:lnTo>
                <a:close/>
              </a:path>
              <a:path w="733425" h="210185">
                <a:moveTo>
                  <a:pt x="538543" y="4775"/>
                </a:moveTo>
                <a:lnTo>
                  <a:pt x="367931" y="4775"/>
                </a:lnTo>
                <a:lnTo>
                  <a:pt x="367931" y="44373"/>
                </a:lnTo>
                <a:lnTo>
                  <a:pt x="538543" y="44373"/>
                </a:lnTo>
                <a:lnTo>
                  <a:pt x="538543" y="4775"/>
                </a:lnTo>
                <a:close/>
              </a:path>
              <a:path w="733425" h="210185">
                <a:moveTo>
                  <a:pt x="640080" y="0"/>
                </a:moveTo>
                <a:lnTo>
                  <a:pt x="605139" y="7259"/>
                </a:lnTo>
                <a:lnTo>
                  <a:pt x="575373" y="28122"/>
                </a:lnTo>
                <a:lnTo>
                  <a:pt x="554665" y="61213"/>
                </a:lnTo>
                <a:lnTo>
                  <a:pt x="546900" y="105156"/>
                </a:lnTo>
                <a:lnTo>
                  <a:pt x="554665" y="148847"/>
                </a:lnTo>
                <a:lnTo>
                  <a:pt x="575373" y="181717"/>
                </a:lnTo>
                <a:lnTo>
                  <a:pt x="605139" y="202425"/>
                </a:lnTo>
                <a:lnTo>
                  <a:pt x="640080" y="209626"/>
                </a:lnTo>
                <a:lnTo>
                  <a:pt x="675015" y="202425"/>
                </a:lnTo>
                <a:lnTo>
                  <a:pt x="704781" y="181717"/>
                </a:lnTo>
                <a:lnTo>
                  <a:pt x="712563" y="169367"/>
                </a:lnTo>
                <a:lnTo>
                  <a:pt x="640080" y="169367"/>
                </a:lnTo>
                <a:lnTo>
                  <a:pt x="620667" y="165020"/>
                </a:lnTo>
                <a:lnTo>
                  <a:pt x="605956" y="152425"/>
                </a:lnTo>
                <a:lnTo>
                  <a:pt x="596629" y="132248"/>
                </a:lnTo>
                <a:lnTo>
                  <a:pt x="593369" y="105156"/>
                </a:lnTo>
                <a:lnTo>
                  <a:pt x="596637" y="78010"/>
                </a:lnTo>
                <a:lnTo>
                  <a:pt x="605974" y="57715"/>
                </a:lnTo>
                <a:lnTo>
                  <a:pt x="620690" y="45002"/>
                </a:lnTo>
                <a:lnTo>
                  <a:pt x="640080" y="40601"/>
                </a:lnTo>
                <a:lnTo>
                  <a:pt x="712592" y="40601"/>
                </a:lnTo>
                <a:lnTo>
                  <a:pt x="704781" y="28122"/>
                </a:lnTo>
                <a:lnTo>
                  <a:pt x="675015" y="7259"/>
                </a:lnTo>
                <a:lnTo>
                  <a:pt x="640080" y="0"/>
                </a:lnTo>
                <a:close/>
              </a:path>
              <a:path w="733425" h="210185">
                <a:moveTo>
                  <a:pt x="712592" y="40601"/>
                </a:moveTo>
                <a:lnTo>
                  <a:pt x="640080" y="40601"/>
                </a:lnTo>
                <a:lnTo>
                  <a:pt x="659546" y="45002"/>
                </a:lnTo>
                <a:lnTo>
                  <a:pt x="674374" y="57715"/>
                </a:lnTo>
                <a:lnTo>
                  <a:pt x="683819" y="78010"/>
                </a:lnTo>
                <a:lnTo>
                  <a:pt x="687133" y="105156"/>
                </a:lnTo>
                <a:lnTo>
                  <a:pt x="683819" y="132248"/>
                </a:lnTo>
                <a:lnTo>
                  <a:pt x="674374" y="152425"/>
                </a:lnTo>
                <a:lnTo>
                  <a:pt x="659546" y="165020"/>
                </a:lnTo>
                <a:lnTo>
                  <a:pt x="640080" y="169367"/>
                </a:lnTo>
                <a:lnTo>
                  <a:pt x="712563" y="169367"/>
                </a:lnTo>
                <a:lnTo>
                  <a:pt x="725492" y="148847"/>
                </a:lnTo>
                <a:lnTo>
                  <a:pt x="733259" y="105156"/>
                </a:lnTo>
                <a:lnTo>
                  <a:pt x="725492" y="61213"/>
                </a:lnTo>
                <a:lnTo>
                  <a:pt x="712592" y="4060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533" y="754701"/>
            <a:ext cx="5229224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энтузиастов</a:t>
            </a:r>
            <a:endParaRPr spc="1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7726" y="3759812"/>
            <a:ext cx="2243062" cy="6892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spc="100" dirty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Зинченко Владислав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интеграций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100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</a:t>
            </a:r>
            <a:r>
              <a:rPr lang="en-US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sz="16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6840" y="3766907"/>
            <a:ext cx="2167255" cy="9098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dirty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Суетин Степан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интеграций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100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</a:t>
            </a:r>
            <a:r>
              <a:rPr lang="en-US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i="1" spc="10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sz="1650" dirty="0" smtClean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1350" dirty="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38802" y="3766907"/>
            <a:ext cx="2202180" cy="9432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650" dirty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Гамидов Абдулгамид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</a:t>
            </a:r>
            <a:r>
              <a:rPr lang="ru-RU" sz="1400" b="1" i="1" dirty="0" err="1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1400" b="1" i="1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ронтенд</a:t>
            </a:r>
            <a:r>
              <a:rPr lang="en-US" sz="1400" b="1" i="1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i="1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</a:t>
            </a:r>
            <a:r>
              <a:rPr lang="ru-RU" sz="1400" b="1" i="1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приложения</a:t>
            </a:r>
            <a:endParaRPr lang="ru-RU" sz="1400" b="1" i="1" dirty="0">
              <a:solidFill>
                <a:srgbClr val="E5E0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7205" y="3762191"/>
            <a:ext cx="2498828" cy="114582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spc="70" dirty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Малахов </a:t>
            </a:r>
            <a:r>
              <a:rPr lang="ru-RU" sz="1400" spc="7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Дмитрий</a:t>
            </a:r>
            <a:endParaRPr lang="ru-RU" sz="1400" b="1" i="1" spc="70" dirty="0">
              <a:solidFill>
                <a:srgbClr val="E5E0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70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Тимлид</a:t>
            </a:r>
            <a:r>
              <a:rPr lang="ru-RU" sz="1400" b="1" i="1" spc="7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7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логики 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400" b="1" i="1" spc="7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смарт-контракта</a:t>
            </a:r>
            <a:endParaRPr lang="en-US" sz="1400" b="1" i="1" spc="70" dirty="0" smtClean="0">
              <a:solidFill>
                <a:srgbClr val="E5E0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ru-RU" sz="1400" b="1" i="1" spc="70" dirty="0" smtClean="0">
              <a:solidFill>
                <a:srgbClr val="E5E0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469F384-91D5-435E-87AD-4B0DB42A2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40" y="1703826"/>
            <a:ext cx="1562101" cy="20156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C7015B-4A80-44C3-B2C4-F81BCD49A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2494"/>
            <a:ext cx="1562101" cy="2015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A09D6900-03FE-4654-834A-1029244F3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02" y="1706363"/>
            <a:ext cx="1562101" cy="20078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4D60A7-7BB9-442E-B55E-FB5BE4DC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98" y="1717417"/>
            <a:ext cx="1492541" cy="20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6600" y="2689225"/>
            <a:ext cx="4419600" cy="515526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18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165225"/>
            <a:ext cx="50260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pc="114" dirty="0" smtClean="0">
                <a:latin typeface="Tahoma"/>
                <a:cs typeface="Tahoma"/>
              </a:rPr>
              <a:t>Цели проекта</a:t>
            </a:r>
            <a:endParaRPr spc="114" dirty="0">
              <a:latin typeface="Tahoma"/>
              <a:cs typeface="Tahoma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066800" y="2232025"/>
            <a:ext cx="4643439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8450" indent="-28575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ru-RU" sz="1600" spc="-1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количества операций, необходимых для совершения сделки на рынке перепродажи авто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053192" y="3117135"/>
            <a:ext cx="4814207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8450" indent="-28575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удобной подготовки документов для последующей регистрации в регуляторных органах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1053192" y="3756025"/>
            <a:ext cx="4814207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8450" indent="-28575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риска потери данных сделок при сбое на стороне владельца приложения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1050471" y="4397444"/>
            <a:ext cx="4814207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8450" indent="-285750">
              <a:spcBef>
                <a:spcPts val="135"/>
              </a:spcBef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6800" y="4376319"/>
            <a:ext cx="4814207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8450" indent="-28575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*Повышение доверия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автоклассифайдам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путем сбора достоверных данных с владельцев авто.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4975"/>
            <a:ext cx="3181099" cy="3181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96347" cy="64389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296650" cy="6439535"/>
          </a:xfrm>
          <a:custGeom>
            <a:avLst/>
            <a:gdLst/>
            <a:ahLst/>
            <a:cxnLst/>
            <a:rect l="l" t="t" r="r" b="b"/>
            <a:pathLst>
              <a:path w="11296650" h="6439535">
                <a:moveTo>
                  <a:pt x="11296347" y="0"/>
                </a:moveTo>
                <a:lnTo>
                  <a:pt x="0" y="0"/>
                </a:lnTo>
                <a:lnTo>
                  <a:pt x="0" y="6438917"/>
                </a:lnTo>
                <a:lnTo>
                  <a:pt x="11296347" y="6438917"/>
                </a:lnTo>
                <a:lnTo>
                  <a:pt x="11296347" y="0"/>
                </a:lnTo>
                <a:close/>
              </a:path>
            </a:pathLst>
          </a:custGeom>
          <a:solidFill>
            <a:srgbClr val="030303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011" y="426116"/>
            <a:ext cx="190500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i="1" spc="-10" dirty="0">
                <a:latin typeface="Arial"/>
                <a:cs typeface="Arial"/>
              </a:rPr>
              <a:t>Roadmap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3058" y="2572278"/>
            <a:ext cx="10110470" cy="706755"/>
            <a:chOff x="593058" y="2572278"/>
            <a:chExt cx="10110470" cy="706755"/>
          </a:xfrm>
        </p:grpSpPr>
        <p:sp>
          <p:nvSpPr>
            <p:cNvPr id="6" name="object 6"/>
            <p:cNvSpPr/>
            <p:nvPr/>
          </p:nvSpPr>
          <p:spPr>
            <a:xfrm>
              <a:off x="593058" y="3087668"/>
              <a:ext cx="10110470" cy="19050"/>
            </a:xfrm>
            <a:custGeom>
              <a:avLst/>
              <a:gdLst/>
              <a:ahLst/>
              <a:cxnLst/>
              <a:rect l="l" t="t" r="r" b="b"/>
              <a:pathLst>
                <a:path w="10110470" h="19050">
                  <a:moveTo>
                    <a:pt x="10103415" y="0"/>
                  </a:moveTo>
                  <a:lnTo>
                    <a:pt x="6815" y="0"/>
                  </a:lnTo>
                  <a:lnTo>
                    <a:pt x="4593" y="916"/>
                  </a:lnTo>
                  <a:lnTo>
                    <a:pt x="916" y="4593"/>
                  </a:lnTo>
                  <a:lnTo>
                    <a:pt x="0" y="6815"/>
                  </a:lnTo>
                  <a:lnTo>
                    <a:pt x="0" y="9413"/>
                  </a:lnTo>
                  <a:lnTo>
                    <a:pt x="0" y="12011"/>
                  </a:lnTo>
                  <a:lnTo>
                    <a:pt x="916" y="14233"/>
                  </a:lnTo>
                  <a:lnTo>
                    <a:pt x="4593" y="17910"/>
                  </a:lnTo>
                  <a:lnTo>
                    <a:pt x="6815" y="18827"/>
                  </a:lnTo>
                  <a:lnTo>
                    <a:pt x="10103415" y="18827"/>
                  </a:lnTo>
                  <a:lnTo>
                    <a:pt x="10105636" y="17910"/>
                  </a:lnTo>
                  <a:lnTo>
                    <a:pt x="10109314" y="14233"/>
                  </a:lnTo>
                  <a:lnTo>
                    <a:pt x="10110230" y="12011"/>
                  </a:lnTo>
                  <a:lnTo>
                    <a:pt x="10110230" y="6815"/>
                  </a:lnTo>
                  <a:lnTo>
                    <a:pt x="10109314" y="4593"/>
                  </a:lnTo>
                  <a:lnTo>
                    <a:pt x="10105636" y="916"/>
                  </a:lnTo>
                  <a:lnTo>
                    <a:pt x="10103415" y="0"/>
                  </a:lnTo>
                  <a:close/>
                </a:path>
              </a:pathLst>
            </a:custGeom>
            <a:solidFill>
              <a:srgbClr val="FFFFFF">
                <a:alpha val="2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1678" y="2572278"/>
              <a:ext cx="19050" cy="508634"/>
            </a:xfrm>
            <a:custGeom>
              <a:avLst/>
              <a:gdLst/>
              <a:ahLst/>
              <a:cxnLst/>
              <a:rect l="l" t="t" r="r" b="b"/>
              <a:pathLst>
                <a:path w="19050" h="508635">
                  <a:moveTo>
                    <a:pt x="12011" y="0"/>
                  </a:moveTo>
                  <a:lnTo>
                    <a:pt x="6815" y="0"/>
                  </a:lnTo>
                  <a:lnTo>
                    <a:pt x="4593" y="916"/>
                  </a:lnTo>
                  <a:lnTo>
                    <a:pt x="916" y="4593"/>
                  </a:lnTo>
                  <a:lnTo>
                    <a:pt x="0" y="6802"/>
                  </a:lnTo>
                  <a:lnTo>
                    <a:pt x="0" y="498922"/>
                  </a:lnTo>
                  <a:lnTo>
                    <a:pt x="0" y="501520"/>
                  </a:lnTo>
                  <a:lnTo>
                    <a:pt x="916" y="503729"/>
                  </a:lnTo>
                  <a:lnTo>
                    <a:pt x="4593" y="507406"/>
                  </a:lnTo>
                  <a:lnTo>
                    <a:pt x="6815" y="508335"/>
                  </a:lnTo>
                  <a:lnTo>
                    <a:pt x="12011" y="508335"/>
                  </a:lnTo>
                  <a:lnTo>
                    <a:pt x="14233" y="507406"/>
                  </a:lnTo>
                  <a:lnTo>
                    <a:pt x="17910" y="503729"/>
                  </a:lnTo>
                  <a:lnTo>
                    <a:pt x="18827" y="501520"/>
                  </a:lnTo>
                  <a:lnTo>
                    <a:pt x="18827" y="6802"/>
                  </a:lnTo>
                  <a:lnTo>
                    <a:pt x="17910" y="4593"/>
                  </a:lnTo>
                  <a:lnTo>
                    <a:pt x="14233" y="916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2232" y="2901755"/>
              <a:ext cx="358140" cy="367665"/>
            </a:xfrm>
            <a:custGeom>
              <a:avLst/>
              <a:gdLst/>
              <a:ahLst/>
              <a:cxnLst/>
              <a:rect l="l" t="t" r="r" b="b"/>
              <a:pathLst>
                <a:path w="358139" h="367664">
                  <a:moveTo>
                    <a:pt x="247779" y="0"/>
                  </a:moveTo>
                  <a:lnTo>
                    <a:pt x="109938" y="0"/>
                  </a:lnTo>
                  <a:lnTo>
                    <a:pt x="102294" y="740"/>
                  </a:lnTo>
                  <a:lnTo>
                    <a:pt x="65506" y="11911"/>
                  </a:lnTo>
                  <a:lnTo>
                    <a:pt x="29006" y="39913"/>
                  </a:lnTo>
                  <a:lnTo>
                    <a:pt x="5999" y="79764"/>
                  </a:lnTo>
                  <a:lnTo>
                    <a:pt x="0" y="109938"/>
                  </a:lnTo>
                  <a:lnTo>
                    <a:pt x="0" y="249461"/>
                  </a:lnTo>
                  <a:lnTo>
                    <a:pt x="0" y="257180"/>
                  </a:lnTo>
                  <a:lnTo>
                    <a:pt x="11911" y="301625"/>
                  </a:lnTo>
                  <a:lnTo>
                    <a:pt x="39926" y="338124"/>
                  </a:lnTo>
                  <a:lnTo>
                    <a:pt x="79777" y="361119"/>
                  </a:lnTo>
                  <a:lnTo>
                    <a:pt x="109938" y="367131"/>
                  </a:lnTo>
                  <a:lnTo>
                    <a:pt x="247779" y="367131"/>
                  </a:lnTo>
                  <a:lnTo>
                    <a:pt x="292211" y="355207"/>
                  </a:lnTo>
                  <a:lnTo>
                    <a:pt x="328711" y="327192"/>
                  </a:lnTo>
                  <a:lnTo>
                    <a:pt x="351718" y="287341"/>
                  </a:lnTo>
                  <a:lnTo>
                    <a:pt x="357717" y="257180"/>
                  </a:lnTo>
                  <a:lnTo>
                    <a:pt x="357717" y="109938"/>
                  </a:lnTo>
                  <a:lnTo>
                    <a:pt x="345806" y="65493"/>
                  </a:lnTo>
                  <a:lnTo>
                    <a:pt x="317791" y="28993"/>
                  </a:lnTo>
                  <a:lnTo>
                    <a:pt x="277940" y="5987"/>
                  </a:lnTo>
                  <a:lnTo>
                    <a:pt x="255422" y="740"/>
                  </a:lnTo>
                  <a:lnTo>
                    <a:pt x="24777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72232" y="2901755"/>
              <a:ext cx="358140" cy="367665"/>
            </a:xfrm>
            <a:custGeom>
              <a:avLst/>
              <a:gdLst/>
              <a:ahLst/>
              <a:cxnLst/>
              <a:rect l="l" t="t" r="r" b="b"/>
              <a:pathLst>
                <a:path w="358139" h="367664">
                  <a:moveTo>
                    <a:pt x="0" y="249461"/>
                  </a:moveTo>
                  <a:lnTo>
                    <a:pt x="0" y="117670"/>
                  </a:lnTo>
                  <a:lnTo>
                    <a:pt x="0" y="109938"/>
                  </a:lnTo>
                  <a:lnTo>
                    <a:pt x="753" y="102282"/>
                  </a:lnTo>
                  <a:lnTo>
                    <a:pt x="2259" y="94701"/>
                  </a:lnTo>
                  <a:lnTo>
                    <a:pt x="3765" y="87132"/>
                  </a:lnTo>
                  <a:lnTo>
                    <a:pt x="5999" y="79764"/>
                  </a:lnTo>
                  <a:lnTo>
                    <a:pt x="8961" y="72635"/>
                  </a:lnTo>
                  <a:lnTo>
                    <a:pt x="11911" y="65493"/>
                  </a:lnTo>
                  <a:lnTo>
                    <a:pt x="15538" y="58715"/>
                  </a:lnTo>
                  <a:lnTo>
                    <a:pt x="19831" y="52289"/>
                  </a:lnTo>
                  <a:lnTo>
                    <a:pt x="24123" y="45863"/>
                  </a:lnTo>
                  <a:lnTo>
                    <a:pt x="29006" y="39913"/>
                  </a:lnTo>
                  <a:lnTo>
                    <a:pt x="34466" y="34453"/>
                  </a:lnTo>
                  <a:lnTo>
                    <a:pt x="39926" y="28993"/>
                  </a:lnTo>
                  <a:lnTo>
                    <a:pt x="72648" y="8949"/>
                  </a:lnTo>
                  <a:lnTo>
                    <a:pt x="79777" y="5987"/>
                  </a:lnTo>
                  <a:lnTo>
                    <a:pt x="87132" y="3765"/>
                  </a:lnTo>
                  <a:lnTo>
                    <a:pt x="94713" y="2259"/>
                  </a:lnTo>
                  <a:lnTo>
                    <a:pt x="102294" y="740"/>
                  </a:lnTo>
                  <a:lnTo>
                    <a:pt x="109938" y="0"/>
                  </a:lnTo>
                  <a:lnTo>
                    <a:pt x="117670" y="0"/>
                  </a:lnTo>
                  <a:lnTo>
                    <a:pt x="240047" y="0"/>
                  </a:lnTo>
                  <a:lnTo>
                    <a:pt x="247779" y="0"/>
                  </a:lnTo>
                  <a:lnTo>
                    <a:pt x="255422" y="740"/>
                  </a:lnTo>
                  <a:lnTo>
                    <a:pt x="263004" y="2259"/>
                  </a:lnTo>
                  <a:lnTo>
                    <a:pt x="270585" y="3765"/>
                  </a:lnTo>
                  <a:lnTo>
                    <a:pt x="305428" y="19818"/>
                  </a:lnTo>
                  <a:lnTo>
                    <a:pt x="333593" y="45863"/>
                  </a:lnTo>
                  <a:lnTo>
                    <a:pt x="337886" y="52289"/>
                  </a:lnTo>
                  <a:lnTo>
                    <a:pt x="342178" y="58715"/>
                  </a:lnTo>
                  <a:lnTo>
                    <a:pt x="345806" y="65493"/>
                  </a:lnTo>
                  <a:lnTo>
                    <a:pt x="348755" y="72635"/>
                  </a:lnTo>
                  <a:lnTo>
                    <a:pt x="351718" y="79764"/>
                  </a:lnTo>
                  <a:lnTo>
                    <a:pt x="353952" y="87132"/>
                  </a:lnTo>
                  <a:lnTo>
                    <a:pt x="355458" y="94701"/>
                  </a:lnTo>
                  <a:lnTo>
                    <a:pt x="356964" y="102282"/>
                  </a:lnTo>
                  <a:lnTo>
                    <a:pt x="357717" y="109938"/>
                  </a:lnTo>
                  <a:lnTo>
                    <a:pt x="357717" y="117670"/>
                  </a:lnTo>
                  <a:lnTo>
                    <a:pt x="357717" y="249461"/>
                  </a:lnTo>
                  <a:lnTo>
                    <a:pt x="357717" y="257180"/>
                  </a:lnTo>
                  <a:lnTo>
                    <a:pt x="356964" y="264836"/>
                  </a:lnTo>
                  <a:lnTo>
                    <a:pt x="355458" y="272405"/>
                  </a:lnTo>
                  <a:lnTo>
                    <a:pt x="353952" y="279986"/>
                  </a:lnTo>
                  <a:lnTo>
                    <a:pt x="351718" y="287341"/>
                  </a:lnTo>
                  <a:lnTo>
                    <a:pt x="348755" y="294483"/>
                  </a:lnTo>
                  <a:lnTo>
                    <a:pt x="345806" y="301625"/>
                  </a:lnTo>
                  <a:lnTo>
                    <a:pt x="342178" y="308402"/>
                  </a:lnTo>
                  <a:lnTo>
                    <a:pt x="337886" y="314829"/>
                  </a:lnTo>
                  <a:lnTo>
                    <a:pt x="333593" y="321255"/>
                  </a:lnTo>
                  <a:lnTo>
                    <a:pt x="328711" y="327192"/>
                  </a:lnTo>
                  <a:lnTo>
                    <a:pt x="323251" y="332652"/>
                  </a:lnTo>
                  <a:lnTo>
                    <a:pt x="317791" y="338124"/>
                  </a:lnTo>
                  <a:lnTo>
                    <a:pt x="285082" y="358169"/>
                  </a:lnTo>
                  <a:lnTo>
                    <a:pt x="263004" y="364859"/>
                  </a:lnTo>
                  <a:lnTo>
                    <a:pt x="255422" y="366365"/>
                  </a:lnTo>
                  <a:lnTo>
                    <a:pt x="247779" y="367131"/>
                  </a:lnTo>
                  <a:lnTo>
                    <a:pt x="240047" y="367131"/>
                  </a:lnTo>
                  <a:lnTo>
                    <a:pt x="117670" y="367131"/>
                  </a:lnTo>
                  <a:lnTo>
                    <a:pt x="109938" y="367131"/>
                  </a:lnTo>
                  <a:lnTo>
                    <a:pt x="102294" y="366365"/>
                  </a:lnTo>
                  <a:lnTo>
                    <a:pt x="94713" y="364859"/>
                  </a:lnTo>
                  <a:lnTo>
                    <a:pt x="87132" y="363353"/>
                  </a:lnTo>
                  <a:lnTo>
                    <a:pt x="52289" y="347287"/>
                  </a:lnTo>
                  <a:lnTo>
                    <a:pt x="34466" y="332652"/>
                  </a:lnTo>
                  <a:lnTo>
                    <a:pt x="29006" y="327192"/>
                  </a:lnTo>
                  <a:lnTo>
                    <a:pt x="8961" y="294483"/>
                  </a:lnTo>
                  <a:lnTo>
                    <a:pt x="5999" y="287341"/>
                  </a:lnTo>
                  <a:lnTo>
                    <a:pt x="3765" y="279986"/>
                  </a:lnTo>
                  <a:lnTo>
                    <a:pt x="2259" y="272405"/>
                  </a:lnTo>
                  <a:lnTo>
                    <a:pt x="753" y="264836"/>
                  </a:lnTo>
                  <a:lnTo>
                    <a:pt x="0" y="257180"/>
                  </a:lnTo>
                  <a:lnTo>
                    <a:pt x="0" y="249461"/>
                  </a:lnTo>
                  <a:close/>
                </a:path>
              </a:pathLst>
            </a:custGeom>
            <a:ln w="18827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90143" y="2909049"/>
            <a:ext cx="1231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80" dirty="0">
                <a:solidFill>
                  <a:srgbClr val="E5E0D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031" y="1206364"/>
            <a:ext cx="3052445" cy="141384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5"/>
              </a:spcBef>
            </a:pPr>
            <a:r>
              <a:rPr sz="1650" spc="85" dirty="0">
                <a:solidFill>
                  <a:srgbClr val="E5E0DF"/>
                </a:solidFill>
                <a:latin typeface="Tahoma"/>
                <a:cs typeface="Tahoma"/>
              </a:rPr>
              <a:t>26.03.2025</a:t>
            </a:r>
            <a:endParaRPr sz="16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650" spc="90" dirty="0">
                <a:solidFill>
                  <a:srgbClr val="E5E0DF"/>
                </a:solidFill>
                <a:latin typeface="Tahoma"/>
                <a:cs typeface="Tahoma"/>
              </a:rPr>
              <a:t>STEP</a:t>
            </a:r>
            <a:r>
              <a:rPr sz="1650" spc="-10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spc="-50" dirty="0">
                <a:solidFill>
                  <a:srgbClr val="E5E0DF"/>
                </a:solidFill>
                <a:latin typeface="Tahoma"/>
                <a:cs typeface="Tahoma"/>
              </a:rPr>
              <a:t>I</a:t>
            </a:r>
            <a:endParaRPr sz="16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lang="ru-RU" sz="1650" b="1" spc="-40" dirty="0">
                <a:solidFill>
                  <a:srgbClr val="E5E0DF"/>
                </a:solidFill>
                <a:latin typeface="Roboto"/>
                <a:cs typeface="Roboto"/>
              </a:rPr>
              <a:t>Планирование + </a:t>
            </a:r>
            <a:r>
              <a:rPr lang="ru-RU" sz="1650" b="1" spc="-40" dirty="0" smtClean="0">
                <a:solidFill>
                  <a:srgbClr val="E5E0DF"/>
                </a:solidFill>
                <a:latin typeface="Roboto"/>
                <a:cs typeface="Roboto"/>
              </a:rPr>
              <a:t>план м</a:t>
            </a:r>
            <a:r>
              <a:rPr lang="ru-RU" sz="1650" b="1" spc="-40" dirty="0" smtClean="0">
                <a:solidFill>
                  <a:srgbClr val="E5E0DF"/>
                </a:solidFill>
                <a:latin typeface="Roboto"/>
                <a:cs typeface="Roboto"/>
              </a:rPr>
              <a:t>онетизации</a:t>
            </a:r>
            <a:endParaRPr sz="165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24291" y="2896937"/>
            <a:ext cx="386715" cy="697230"/>
            <a:chOff x="4424291" y="2896937"/>
            <a:chExt cx="386715" cy="697230"/>
          </a:xfrm>
        </p:grpSpPr>
        <p:sp>
          <p:nvSpPr>
            <p:cNvPr id="13" name="object 13"/>
            <p:cNvSpPr/>
            <p:nvPr/>
          </p:nvSpPr>
          <p:spPr>
            <a:xfrm>
              <a:off x="4603261" y="3085320"/>
              <a:ext cx="19050" cy="508634"/>
            </a:xfrm>
            <a:custGeom>
              <a:avLst/>
              <a:gdLst/>
              <a:ahLst/>
              <a:cxnLst/>
              <a:rect l="l" t="t" r="r" b="b"/>
              <a:pathLst>
                <a:path w="19050" h="508635">
                  <a:moveTo>
                    <a:pt x="12011" y="0"/>
                  </a:moveTo>
                  <a:lnTo>
                    <a:pt x="6815" y="0"/>
                  </a:lnTo>
                  <a:lnTo>
                    <a:pt x="4593" y="916"/>
                  </a:lnTo>
                  <a:lnTo>
                    <a:pt x="916" y="4593"/>
                  </a:lnTo>
                  <a:lnTo>
                    <a:pt x="0" y="6802"/>
                  </a:lnTo>
                  <a:lnTo>
                    <a:pt x="0" y="498922"/>
                  </a:lnTo>
                  <a:lnTo>
                    <a:pt x="0" y="501520"/>
                  </a:lnTo>
                  <a:lnTo>
                    <a:pt x="916" y="503729"/>
                  </a:lnTo>
                  <a:lnTo>
                    <a:pt x="4593" y="507406"/>
                  </a:lnTo>
                  <a:lnTo>
                    <a:pt x="6815" y="508335"/>
                  </a:lnTo>
                  <a:lnTo>
                    <a:pt x="12011" y="508335"/>
                  </a:lnTo>
                  <a:lnTo>
                    <a:pt x="14233" y="507406"/>
                  </a:lnTo>
                  <a:lnTo>
                    <a:pt x="17910" y="503729"/>
                  </a:lnTo>
                  <a:lnTo>
                    <a:pt x="18827" y="501520"/>
                  </a:lnTo>
                  <a:lnTo>
                    <a:pt x="18827" y="6802"/>
                  </a:lnTo>
                  <a:lnTo>
                    <a:pt x="17910" y="4593"/>
                  </a:lnTo>
                  <a:lnTo>
                    <a:pt x="14233" y="916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3816" y="2906462"/>
              <a:ext cx="367665" cy="358140"/>
            </a:xfrm>
            <a:custGeom>
              <a:avLst/>
              <a:gdLst/>
              <a:ahLst/>
              <a:cxnLst/>
              <a:rect l="l" t="t" r="r" b="b"/>
              <a:pathLst>
                <a:path w="367664" h="358139">
                  <a:moveTo>
                    <a:pt x="257192" y="0"/>
                  </a:moveTo>
                  <a:lnTo>
                    <a:pt x="109938" y="0"/>
                  </a:lnTo>
                  <a:lnTo>
                    <a:pt x="102294" y="740"/>
                  </a:lnTo>
                  <a:lnTo>
                    <a:pt x="65506" y="11911"/>
                  </a:lnTo>
                  <a:lnTo>
                    <a:pt x="29006" y="39913"/>
                  </a:lnTo>
                  <a:lnTo>
                    <a:pt x="5999" y="79764"/>
                  </a:lnTo>
                  <a:lnTo>
                    <a:pt x="0" y="109938"/>
                  </a:lnTo>
                  <a:lnTo>
                    <a:pt x="0" y="240047"/>
                  </a:lnTo>
                  <a:lnTo>
                    <a:pt x="0" y="247766"/>
                  </a:lnTo>
                  <a:lnTo>
                    <a:pt x="11911" y="292211"/>
                  </a:lnTo>
                  <a:lnTo>
                    <a:pt x="39926" y="328711"/>
                  </a:lnTo>
                  <a:lnTo>
                    <a:pt x="79777" y="351705"/>
                  </a:lnTo>
                  <a:lnTo>
                    <a:pt x="109938" y="357717"/>
                  </a:lnTo>
                  <a:lnTo>
                    <a:pt x="257192" y="357717"/>
                  </a:lnTo>
                  <a:lnTo>
                    <a:pt x="301625" y="345793"/>
                  </a:lnTo>
                  <a:lnTo>
                    <a:pt x="338124" y="317778"/>
                  </a:lnTo>
                  <a:lnTo>
                    <a:pt x="361131" y="277927"/>
                  </a:lnTo>
                  <a:lnTo>
                    <a:pt x="367131" y="247766"/>
                  </a:lnTo>
                  <a:lnTo>
                    <a:pt x="367131" y="109938"/>
                  </a:lnTo>
                  <a:lnTo>
                    <a:pt x="355219" y="65493"/>
                  </a:lnTo>
                  <a:lnTo>
                    <a:pt x="327204" y="28993"/>
                  </a:lnTo>
                  <a:lnTo>
                    <a:pt x="287353" y="5987"/>
                  </a:lnTo>
                  <a:lnTo>
                    <a:pt x="264836" y="740"/>
                  </a:lnTo>
                  <a:lnTo>
                    <a:pt x="257192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816" y="2906462"/>
              <a:ext cx="367665" cy="358140"/>
            </a:xfrm>
            <a:custGeom>
              <a:avLst/>
              <a:gdLst/>
              <a:ahLst/>
              <a:cxnLst/>
              <a:rect l="l" t="t" r="r" b="b"/>
              <a:pathLst>
                <a:path w="367664" h="358139">
                  <a:moveTo>
                    <a:pt x="0" y="240047"/>
                  </a:moveTo>
                  <a:lnTo>
                    <a:pt x="0" y="117670"/>
                  </a:lnTo>
                  <a:lnTo>
                    <a:pt x="0" y="109938"/>
                  </a:lnTo>
                  <a:lnTo>
                    <a:pt x="753" y="102282"/>
                  </a:lnTo>
                  <a:lnTo>
                    <a:pt x="2259" y="94701"/>
                  </a:lnTo>
                  <a:lnTo>
                    <a:pt x="3765" y="87132"/>
                  </a:lnTo>
                  <a:lnTo>
                    <a:pt x="5999" y="79764"/>
                  </a:lnTo>
                  <a:lnTo>
                    <a:pt x="8961" y="72635"/>
                  </a:lnTo>
                  <a:lnTo>
                    <a:pt x="11911" y="65493"/>
                  </a:lnTo>
                  <a:lnTo>
                    <a:pt x="15538" y="58715"/>
                  </a:lnTo>
                  <a:lnTo>
                    <a:pt x="19831" y="52289"/>
                  </a:lnTo>
                  <a:lnTo>
                    <a:pt x="24123" y="45863"/>
                  </a:lnTo>
                  <a:lnTo>
                    <a:pt x="29006" y="39913"/>
                  </a:lnTo>
                  <a:lnTo>
                    <a:pt x="34466" y="34453"/>
                  </a:lnTo>
                  <a:lnTo>
                    <a:pt x="39926" y="28993"/>
                  </a:lnTo>
                  <a:lnTo>
                    <a:pt x="72648" y="8949"/>
                  </a:lnTo>
                  <a:lnTo>
                    <a:pt x="79777" y="5987"/>
                  </a:lnTo>
                  <a:lnTo>
                    <a:pt x="87132" y="3765"/>
                  </a:lnTo>
                  <a:lnTo>
                    <a:pt x="94713" y="2259"/>
                  </a:lnTo>
                  <a:lnTo>
                    <a:pt x="102294" y="740"/>
                  </a:lnTo>
                  <a:lnTo>
                    <a:pt x="109938" y="0"/>
                  </a:lnTo>
                  <a:lnTo>
                    <a:pt x="117670" y="0"/>
                  </a:lnTo>
                  <a:lnTo>
                    <a:pt x="249461" y="0"/>
                  </a:lnTo>
                  <a:lnTo>
                    <a:pt x="257192" y="0"/>
                  </a:lnTo>
                  <a:lnTo>
                    <a:pt x="264836" y="740"/>
                  </a:lnTo>
                  <a:lnTo>
                    <a:pt x="272417" y="2259"/>
                  </a:lnTo>
                  <a:lnTo>
                    <a:pt x="279998" y="3765"/>
                  </a:lnTo>
                  <a:lnTo>
                    <a:pt x="314841" y="19818"/>
                  </a:lnTo>
                  <a:lnTo>
                    <a:pt x="332664" y="34453"/>
                  </a:lnTo>
                  <a:lnTo>
                    <a:pt x="338124" y="39913"/>
                  </a:lnTo>
                  <a:lnTo>
                    <a:pt x="343007" y="45863"/>
                  </a:lnTo>
                  <a:lnTo>
                    <a:pt x="347299" y="52289"/>
                  </a:lnTo>
                  <a:lnTo>
                    <a:pt x="351592" y="58715"/>
                  </a:lnTo>
                  <a:lnTo>
                    <a:pt x="355219" y="65493"/>
                  </a:lnTo>
                  <a:lnTo>
                    <a:pt x="358169" y="72635"/>
                  </a:lnTo>
                  <a:lnTo>
                    <a:pt x="361131" y="79764"/>
                  </a:lnTo>
                  <a:lnTo>
                    <a:pt x="363365" y="87132"/>
                  </a:lnTo>
                  <a:lnTo>
                    <a:pt x="364872" y="94701"/>
                  </a:lnTo>
                  <a:lnTo>
                    <a:pt x="366378" y="102282"/>
                  </a:lnTo>
                  <a:lnTo>
                    <a:pt x="367131" y="109938"/>
                  </a:lnTo>
                  <a:lnTo>
                    <a:pt x="367131" y="117670"/>
                  </a:lnTo>
                  <a:lnTo>
                    <a:pt x="367131" y="240047"/>
                  </a:lnTo>
                  <a:lnTo>
                    <a:pt x="367131" y="247766"/>
                  </a:lnTo>
                  <a:lnTo>
                    <a:pt x="366378" y="255422"/>
                  </a:lnTo>
                  <a:lnTo>
                    <a:pt x="364872" y="262991"/>
                  </a:lnTo>
                  <a:lnTo>
                    <a:pt x="363365" y="270572"/>
                  </a:lnTo>
                  <a:lnTo>
                    <a:pt x="361131" y="277927"/>
                  </a:lnTo>
                  <a:lnTo>
                    <a:pt x="358169" y="285069"/>
                  </a:lnTo>
                  <a:lnTo>
                    <a:pt x="355219" y="292211"/>
                  </a:lnTo>
                  <a:lnTo>
                    <a:pt x="332664" y="323238"/>
                  </a:lnTo>
                  <a:lnTo>
                    <a:pt x="327204" y="328711"/>
                  </a:lnTo>
                  <a:lnTo>
                    <a:pt x="294495" y="348755"/>
                  </a:lnTo>
                  <a:lnTo>
                    <a:pt x="272417" y="355445"/>
                  </a:lnTo>
                  <a:lnTo>
                    <a:pt x="264836" y="356952"/>
                  </a:lnTo>
                  <a:lnTo>
                    <a:pt x="257192" y="357717"/>
                  </a:lnTo>
                  <a:lnTo>
                    <a:pt x="249461" y="357717"/>
                  </a:lnTo>
                  <a:lnTo>
                    <a:pt x="117670" y="357717"/>
                  </a:lnTo>
                  <a:lnTo>
                    <a:pt x="109938" y="357717"/>
                  </a:lnTo>
                  <a:lnTo>
                    <a:pt x="102294" y="356952"/>
                  </a:lnTo>
                  <a:lnTo>
                    <a:pt x="94713" y="355445"/>
                  </a:lnTo>
                  <a:lnTo>
                    <a:pt x="87132" y="353939"/>
                  </a:lnTo>
                  <a:lnTo>
                    <a:pt x="52289" y="337873"/>
                  </a:lnTo>
                  <a:lnTo>
                    <a:pt x="34466" y="323238"/>
                  </a:lnTo>
                  <a:lnTo>
                    <a:pt x="29006" y="317778"/>
                  </a:lnTo>
                  <a:lnTo>
                    <a:pt x="8961" y="285069"/>
                  </a:lnTo>
                  <a:lnTo>
                    <a:pt x="5999" y="277927"/>
                  </a:lnTo>
                  <a:lnTo>
                    <a:pt x="3765" y="270572"/>
                  </a:lnTo>
                  <a:lnTo>
                    <a:pt x="2259" y="262991"/>
                  </a:lnTo>
                  <a:lnTo>
                    <a:pt x="753" y="255422"/>
                  </a:lnTo>
                  <a:lnTo>
                    <a:pt x="0" y="247766"/>
                  </a:lnTo>
                  <a:lnTo>
                    <a:pt x="0" y="240047"/>
                  </a:lnTo>
                  <a:close/>
                </a:path>
              </a:pathLst>
            </a:custGeom>
            <a:ln w="18827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5544" y="2904343"/>
            <a:ext cx="180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solidFill>
                  <a:srgbClr val="E5E0D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2597" y="3635076"/>
            <a:ext cx="3225800" cy="114621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5"/>
              </a:spcBef>
            </a:pPr>
            <a:r>
              <a:rPr sz="1650" spc="95" dirty="0">
                <a:solidFill>
                  <a:srgbClr val="E5E0DF"/>
                </a:solidFill>
                <a:latin typeface="Tahoma"/>
                <a:cs typeface="Tahoma"/>
              </a:rPr>
              <a:t>26.04.2025</a:t>
            </a:r>
            <a:endParaRPr sz="1650" dirty="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  <a:spcBef>
                <a:spcPts val="910"/>
              </a:spcBef>
            </a:pPr>
            <a:r>
              <a:rPr sz="1650" spc="90" dirty="0">
                <a:solidFill>
                  <a:srgbClr val="E5E0DF"/>
                </a:solidFill>
                <a:latin typeface="Tahoma"/>
                <a:cs typeface="Tahoma"/>
              </a:rPr>
              <a:t>STEP</a:t>
            </a:r>
            <a:r>
              <a:rPr sz="1650" spc="-105" dirty="0">
                <a:solidFill>
                  <a:srgbClr val="E5E0DF"/>
                </a:solidFill>
                <a:latin typeface="Tahoma"/>
                <a:cs typeface="Tahoma"/>
              </a:rPr>
              <a:t> </a:t>
            </a:r>
            <a:r>
              <a:rPr sz="1650" spc="-25" dirty="0">
                <a:solidFill>
                  <a:srgbClr val="E5E0DF"/>
                </a:solidFill>
                <a:latin typeface="Tahoma"/>
                <a:cs typeface="Tahoma"/>
              </a:rPr>
              <a:t>II</a:t>
            </a:r>
            <a:endParaRPr sz="1650" dirty="0">
              <a:latin typeface="Tahoma"/>
              <a:cs typeface="Tahoma"/>
            </a:endParaRPr>
          </a:p>
          <a:p>
            <a:pPr marL="12700" marR="5080" algn="ctr">
              <a:lnSpc>
                <a:spcPct val="134800"/>
              </a:lnSpc>
              <a:spcBef>
                <a:spcPts val="445"/>
              </a:spcBef>
            </a:pPr>
            <a:r>
              <a:rPr lang="ru-RU" sz="1650" spc="-3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lang="ru-RU" sz="1650" spc="-30" dirty="0" smtClean="0">
                <a:solidFill>
                  <a:srgbClr val="E5E0DF"/>
                </a:solidFill>
                <a:latin typeface="Roboto"/>
                <a:cs typeface="Roboto"/>
              </a:rPr>
              <a:t>Создание </a:t>
            </a:r>
            <a:r>
              <a:rPr sz="1650" dirty="0" smtClean="0">
                <a:solidFill>
                  <a:srgbClr val="E5E0DF"/>
                </a:solidFill>
                <a:latin typeface="Roboto"/>
                <a:cs typeface="Roboto"/>
              </a:rPr>
              <a:t>web3.0 +</a:t>
            </a:r>
            <a:r>
              <a:rPr lang="ru-RU" sz="1650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lang="en-US" sz="1650" spc="-10" dirty="0" err="1" smtClean="0">
                <a:solidFill>
                  <a:srgbClr val="E5E0DF"/>
                </a:solidFill>
                <a:latin typeface="Roboto"/>
                <a:cs typeface="Roboto"/>
              </a:rPr>
              <a:t>dApp</a:t>
            </a:r>
            <a:endParaRPr sz="165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85874" y="2572278"/>
            <a:ext cx="386715" cy="706755"/>
            <a:chOff x="6485874" y="2572278"/>
            <a:chExt cx="386715" cy="706755"/>
          </a:xfrm>
        </p:grpSpPr>
        <p:sp>
          <p:nvSpPr>
            <p:cNvPr id="19" name="object 19"/>
            <p:cNvSpPr/>
            <p:nvPr/>
          </p:nvSpPr>
          <p:spPr>
            <a:xfrm>
              <a:off x="6674258" y="2572278"/>
              <a:ext cx="19050" cy="508634"/>
            </a:xfrm>
            <a:custGeom>
              <a:avLst/>
              <a:gdLst/>
              <a:ahLst/>
              <a:cxnLst/>
              <a:rect l="l" t="t" r="r" b="b"/>
              <a:pathLst>
                <a:path w="19050" h="508635">
                  <a:moveTo>
                    <a:pt x="12011" y="0"/>
                  </a:moveTo>
                  <a:lnTo>
                    <a:pt x="6815" y="0"/>
                  </a:lnTo>
                  <a:lnTo>
                    <a:pt x="4593" y="916"/>
                  </a:lnTo>
                  <a:lnTo>
                    <a:pt x="916" y="4593"/>
                  </a:lnTo>
                  <a:lnTo>
                    <a:pt x="0" y="6802"/>
                  </a:lnTo>
                  <a:lnTo>
                    <a:pt x="0" y="498922"/>
                  </a:lnTo>
                  <a:lnTo>
                    <a:pt x="0" y="501520"/>
                  </a:lnTo>
                  <a:lnTo>
                    <a:pt x="916" y="503729"/>
                  </a:lnTo>
                  <a:lnTo>
                    <a:pt x="4593" y="507406"/>
                  </a:lnTo>
                  <a:lnTo>
                    <a:pt x="6815" y="508335"/>
                  </a:lnTo>
                  <a:lnTo>
                    <a:pt x="12011" y="508335"/>
                  </a:lnTo>
                  <a:lnTo>
                    <a:pt x="14233" y="507406"/>
                  </a:lnTo>
                  <a:lnTo>
                    <a:pt x="17910" y="503729"/>
                  </a:lnTo>
                  <a:lnTo>
                    <a:pt x="18827" y="501520"/>
                  </a:lnTo>
                  <a:lnTo>
                    <a:pt x="18827" y="6802"/>
                  </a:lnTo>
                  <a:lnTo>
                    <a:pt x="17910" y="4593"/>
                  </a:lnTo>
                  <a:lnTo>
                    <a:pt x="14233" y="916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95399" y="2901755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5" h="367664">
                  <a:moveTo>
                    <a:pt x="257192" y="0"/>
                  </a:moveTo>
                  <a:lnTo>
                    <a:pt x="109938" y="0"/>
                  </a:lnTo>
                  <a:lnTo>
                    <a:pt x="102294" y="740"/>
                  </a:lnTo>
                  <a:lnTo>
                    <a:pt x="65506" y="11911"/>
                  </a:lnTo>
                  <a:lnTo>
                    <a:pt x="29006" y="39913"/>
                  </a:lnTo>
                  <a:lnTo>
                    <a:pt x="5999" y="79764"/>
                  </a:lnTo>
                  <a:lnTo>
                    <a:pt x="0" y="109938"/>
                  </a:lnTo>
                  <a:lnTo>
                    <a:pt x="0" y="249461"/>
                  </a:lnTo>
                  <a:lnTo>
                    <a:pt x="0" y="257180"/>
                  </a:lnTo>
                  <a:lnTo>
                    <a:pt x="11911" y="301625"/>
                  </a:lnTo>
                  <a:lnTo>
                    <a:pt x="39926" y="338124"/>
                  </a:lnTo>
                  <a:lnTo>
                    <a:pt x="79777" y="361119"/>
                  </a:lnTo>
                  <a:lnTo>
                    <a:pt x="109938" y="367131"/>
                  </a:lnTo>
                  <a:lnTo>
                    <a:pt x="257192" y="367131"/>
                  </a:lnTo>
                  <a:lnTo>
                    <a:pt x="301625" y="355207"/>
                  </a:lnTo>
                  <a:lnTo>
                    <a:pt x="338124" y="327192"/>
                  </a:lnTo>
                  <a:lnTo>
                    <a:pt x="361131" y="287341"/>
                  </a:lnTo>
                  <a:lnTo>
                    <a:pt x="367131" y="257180"/>
                  </a:lnTo>
                  <a:lnTo>
                    <a:pt x="367131" y="109938"/>
                  </a:lnTo>
                  <a:lnTo>
                    <a:pt x="355219" y="65493"/>
                  </a:lnTo>
                  <a:lnTo>
                    <a:pt x="327204" y="28993"/>
                  </a:lnTo>
                  <a:lnTo>
                    <a:pt x="287353" y="5987"/>
                  </a:lnTo>
                  <a:lnTo>
                    <a:pt x="264836" y="740"/>
                  </a:lnTo>
                  <a:lnTo>
                    <a:pt x="257192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95399" y="2901755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5" h="367664">
                  <a:moveTo>
                    <a:pt x="0" y="249461"/>
                  </a:moveTo>
                  <a:lnTo>
                    <a:pt x="0" y="117670"/>
                  </a:lnTo>
                  <a:lnTo>
                    <a:pt x="0" y="109938"/>
                  </a:lnTo>
                  <a:lnTo>
                    <a:pt x="753" y="102282"/>
                  </a:lnTo>
                  <a:lnTo>
                    <a:pt x="2259" y="94701"/>
                  </a:lnTo>
                  <a:lnTo>
                    <a:pt x="3765" y="87132"/>
                  </a:lnTo>
                  <a:lnTo>
                    <a:pt x="5999" y="79764"/>
                  </a:lnTo>
                  <a:lnTo>
                    <a:pt x="8961" y="72635"/>
                  </a:lnTo>
                  <a:lnTo>
                    <a:pt x="11911" y="65493"/>
                  </a:lnTo>
                  <a:lnTo>
                    <a:pt x="15538" y="58715"/>
                  </a:lnTo>
                  <a:lnTo>
                    <a:pt x="19831" y="52289"/>
                  </a:lnTo>
                  <a:lnTo>
                    <a:pt x="24123" y="45863"/>
                  </a:lnTo>
                  <a:lnTo>
                    <a:pt x="29006" y="39913"/>
                  </a:lnTo>
                  <a:lnTo>
                    <a:pt x="34466" y="34453"/>
                  </a:lnTo>
                  <a:lnTo>
                    <a:pt x="39926" y="28993"/>
                  </a:lnTo>
                  <a:lnTo>
                    <a:pt x="72648" y="8949"/>
                  </a:lnTo>
                  <a:lnTo>
                    <a:pt x="79777" y="5987"/>
                  </a:lnTo>
                  <a:lnTo>
                    <a:pt x="87132" y="3765"/>
                  </a:lnTo>
                  <a:lnTo>
                    <a:pt x="94713" y="2259"/>
                  </a:lnTo>
                  <a:lnTo>
                    <a:pt x="102294" y="740"/>
                  </a:lnTo>
                  <a:lnTo>
                    <a:pt x="109938" y="0"/>
                  </a:lnTo>
                  <a:lnTo>
                    <a:pt x="117670" y="0"/>
                  </a:lnTo>
                  <a:lnTo>
                    <a:pt x="249461" y="0"/>
                  </a:lnTo>
                  <a:lnTo>
                    <a:pt x="257192" y="0"/>
                  </a:lnTo>
                  <a:lnTo>
                    <a:pt x="264836" y="740"/>
                  </a:lnTo>
                  <a:lnTo>
                    <a:pt x="272417" y="2259"/>
                  </a:lnTo>
                  <a:lnTo>
                    <a:pt x="279998" y="3765"/>
                  </a:lnTo>
                  <a:lnTo>
                    <a:pt x="314841" y="19818"/>
                  </a:lnTo>
                  <a:lnTo>
                    <a:pt x="332664" y="34453"/>
                  </a:lnTo>
                  <a:lnTo>
                    <a:pt x="338124" y="39913"/>
                  </a:lnTo>
                  <a:lnTo>
                    <a:pt x="343007" y="45863"/>
                  </a:lnTo>
                  <a:lnTo>
                    <a:pt x="347299" y="52289"/>
                  </a:lnTo>
                  <a:lnTo>
                    <a:pt x="351592" y="58715"/>
                  </a:lnTo>
                  <a:lnTo>
                    <a:pt x="355219" y="65493"/>
                  </a:lnTo>
                  <a:lnTo>
                    <a:pt x="358169" y="72635"/>
                  </a:lnTo>
                  <a:lnTo>
                    <a:pt x="361131" y="79764"/>
                  </a:lnTo>
                  <a:lnTo>
                    <a:pt x="363365" y="87132"/>
                  </a:lnTo>
                  <a:lnTo>
                    <a:pt x="364872" y="94701"/>
                  </a:lnTo>
                  <a:lnTo>
                    <a:pt x="366378" y="102282"/>
                  </a:lnTo>
                  <a:lnTo>
                    <a:pt x="367131" y="109938"/>
                  </a:lnTo>
                  <a:lnTo>
                    <a:pt x="367131" y="117670"/>
                  </a:lnTo>
                  <a:lnTo>
                    <a:pt x="367131" y="249461"/>
                  </a:lnTo>
                  <a:lnTo>
                    <a:pt x="367131" y="257180"/>
                  </a:lnTo>
                  <a:lnTo>
                    <a:pt x="366378" y="264836"/>
                  </a:lnTo>
                  <a:lnTo>
                    <a:pt x="364872" y="272405"/>
                  </a:lnTo>
                  <a:lnTo>
                    <a:pt x="363365" y="279986"/>
                  </a:lnTo>
                  <a:lnTo>
                    <a:pt x="361131" y="287341"/>
                  </a:lnTo>
                  <a:lnTo>
                    <a:pt x="358169" y="294483"/>
                  </a:lnTo>
                  <a:lnTo>
                    <a:pt x="355219" y="301625"/>
                  </a:lnTo>
                  <a:lnTo>
                    <a:pt x="332664" y="332652"/>
                  </a:lnTo>
                  <a:lnTo>
                    <a:pt x="327204" y="338124"/>
                  </a:lnTo>
                  <a:lnTo>
                    <a:pt x="294495" y="358169"/>
                  </a:lnTo>
                  <a:lnTo>
                    <a:pt x="272417" y="364859"/>
                  </a:lnTo>
                  <a:lnTo>
                    <a:pt x="264836" y="366365"/>
                  </a:lnTo>
                  <a:lnTo>
                    <a:pt x="257192" y="367131"/>
                  </a:lnTo>
                  <a:lnTo>
                    <a:pt x="249461" y="367131"/>
                  </a:lnTo>
                  <a:lnTo>
                    <a:pt x="117670" y="367131"/>
                  </a:lnTo>
                  <a:lnTo>
                    <a:pt x="109938" y="367131"/>
                  </a:lnTo>
                  <a:lnTo>
                    <a:pt x="102294" y="366365"/>
                  </a:lnTo>
                  <a:lnTo>
                    <a:pt x="94713" y="364859"/>
                  </a:lnTo>
                  <a:lnTo>
                    <a:pt x="87132" y="363353"/>
                  </a:lnTo>
                  <a:lnTo>
                    <a:pt x="52289" y="347287"/>
                  </a:lnTo>
                  <a:lnTo>
                    <a:pt x="34466" y="332652"/>
                  </a:lnTo>
                  <a:lnTo>
                    <a:pt x="29006" y="327192"/>
                  </a:lnTo>
                  <a:lnTo>
                    <a:pt x="8961" y="294483"/>
                  </a:lnTo>
                  <a:lnTo>
                    <a:pt x="5999" y="287341"/>
                  </a:lnTo>
                  <a:lnTo>
                    <a:pt x="3765" y="279986"/>
                  </a:lnTo>
                  <a:lnTo>
                    <a:pt x="2259" y="272405"/>
                  </a:lnTo>
                  <a:lnTo>
                    <a:pt x="753" y="264836"/>
                  </a:lnTo>
                  <a:lnTo>
                    <a:pt x="0" y="257180"/>
                  </a:lnTo>
                  <a:lnTo>
                    <a:pt x="0" y="249461"/>
                  </a:lnTo>
                  <a:close/>
                </a:path>
              </a:pathLst>
            </a:custGeom>
            <a:ln w="18827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90805" y="2909049"/>
            <a:ext cx="179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solidFill>
                  <a:srgbClr val="E5E0D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4329" y="1206364"/>
            <a:ext cx="3211830" cy="1121461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5"/>
              </a:spcBef>
            </a:pPr>
            <a:r>
              <a:rPr sz="1650" spc="95" dirty="0">
                <a:solidFill>
                  <a:srgbClr val="E5E0DF"/>
                </a:solidFill>
                <a:latin typeface="Tahoma"/>
                <a:cs typeface="Tahoma"/>
              </a:rPr>
              <a:t>26.05.2025</a:t>
            </a:r>
            <a:endParaRPr sz="16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650" b="1" spc="80" dirty="0">
                <a:solidFill>
                  <a:srgbClr val="E5E0DF"/>
                </a:solidFill>
                <a:latin typeface="Trebuchet MS"/>
                <a:cs typeface="Trebuchet MS"/>
              </a:rPr>
              <a:t>STEP</a:t>
            </a:r>
            <a:r>
              <a:rPr sz="1650" b="1" spc="-65" dirty="0">
                <a:solidFill>
                  <a:srgbClr val="E5E0DF"/>
                </a:solidFill>
                <a:latin typeface="Trebuchet MS"/>
                <a:cs typeface="Trebuchet MS"/>
              </a:rPr>
              <a:t> </a:t>
            </a:r>
            <a:r>
              <a:rPr sz="1650" b="1" spc="35" dirty="0" smtClean="0">
                <a:solidFill>
                  <a:srgbClr val="E5E0DF"/>
                </a:solidFill>
                <a:latin typeface="Trebuchet MS"/>
                <a:cs typeface="Trebuchet MS"/>
              </a:rPr>
              <a:t>III</a:t>
            </a:r>
            <a:endParaRPr lang="ru-RU" sz="1650" b="1" spc="35" dirty="0" smtClean="0">
              <a:solidFill>
                <a:srgbClr val="E5E0DF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lang="ru-RU" sz="1650" spc="-30" dirty="0" smtClean="0">
                <a:solidFill>
                  <a:srgbClr val="E5E0DF"/>
                </a:solidFill>
                <a:latin typeface="Roboto"/>
                <a:cs typeface="Trebuchet MS"/>
              </a:rPr>
              <a:t>Тестирование</a:t>
            </a:r>
            <a:endParaRPr sz="16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556983" y="2897048"/>
            <a:ext cx="376555" cy="697230"/>
            <a:chOff x="8556983" y="2897048"/>
            <a:chExt cx="376555" cy="697230"/>
          </a:xfrm>
        </p:grpSpPr>
        <p:sp>
          <p:nvSpPr>
            <p:cNvPr id="25" name="object 25"/>
            <p:cNvSpPr/>
            <p:nvPr/>
          </p:nvSpPr>
          <p:spPr>
            <a:xfrm>
              <a:off x="8735841" y="3085321"/>
              <a:ext cx="19050" cy="508634"/>
            </a:xfrm>
            <a:custGeom>
              <a:avLst/>
              <a:gdLst/>
              <a:ahLst/>
              <a:cxnLst/>
              <a:rect l="l" t="t" r="r" b="b"/>
              <a:pathLst>
                <a:path w="19050" h="508635">
                  <a:moveTo>
                    <a:pt x="12011" y="0"/>
                  </a:moveTo>
                  <a:lnTo>
                    <a:pt x="6815" y="0"/>
                  </a:lnTo>
                  <a:lnTo>
                    <a:pt x="4593" y="916"/>
                  </a:lnTo>
                  <a:lnTo>
                    <a:pt x="916" y="4593"/>
                  </a:lnTo>
                  <a:lnTo>
                    <a:pt x="0" y="6802"/>
                  </a:lnTo>
                  <a:lnTo>
                    <a:pt x="0" y="498922"/>
                  </a:lnTo>
                  <a:lnTo>
                    <a:pt x="0" y="501520"/>
                  </a:lnTo>
                  <a:lnTo>
                    <a:pt x="916" y="503729"/>
                  </a:lnTo>
                  <a:lnTo>
                    <a:pt x="4593" y="507406"/>
                  </a:lnTo>
                  <a:lnTo>
                    <a:pt x="6815" y="508335"/>
                  </a:lnTo>
                  <a:lnTo>
                    <a:pt x="12011" y="508335"/>
                  </a:lnTo>
                  <a:lnTo>
                    <a:pt x="14233" y="507406"/>
                  </a:lnTo>
                  <a:lnTo>
                    <a:pt x="17910" y="503729"/>
                  </a:lnTo>
                  <a:lnTo>
                    <a:pt x="18827" y="501520"/>
                  </a:lnTo>
                  <a:lnTo>
                    <a:pt x="18827" y="6802"/>
                  </a:lnTo>
                  <a:lnTo>
                    <a:pt x="17910" y="4593"/>
                  </a:lnTo>
                  <a:lnTo>
                    <a:pt x="14233" y="916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FC8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66396" y="2906462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247779" y="0"/>
                  </a:moveTo>
                  <a:lnTo>
                    <a:pt x="109938" y="0"/>
                  </a:lnTo>
                  <a:lnTo>
                    <a:pt x="102294" y="740"/>
                  </a:lnTo>
                  <a:lnTo>
                    <a:pt x="65506" y="11911"/>
                  </a:lnTo>
                  <a:lnTo>
                    <a:pt x="29006" y="39913"/>
                  </a:lnTo>
                  <a:lnTo>
                    <a:pt x="5999" y="79764"/>
                  </a:lnTo>
                  <a:lnTo>
                    <a:pt x="0" y="109938"/>
                  </a:lnTo>
                  <a:lnTo>
                    <a:pt x="0" y="240047"/>
                  </a:lnTo>
                  <a:lnTo>
                    <a:pt x="0" y="247766"/>
                  </a:lnTo>
                  <a:lnTo>
                    <a:pt x="11911" y="292211"/>
                  </a:lnTo>
                  <a:lnTo>
                    <a:pt x="39926" y="328711"/>
                  </a:lnTo>
                  <a:lnTo>
                    <a:pt x="79777" y="351705"/>
                  </a:lnTo>
                  <a:lnTo>
                    <a:pt x="109938" y="357717"/>
                  </a:lnTo>
                  <a:lnTo>
                    <a:pt x="247779" y="357717"/>
                  </a:lnTo>
                  <a:lnTo>
                    <a:pt x="292211" y="345793"/>
                  </a:lnTo>
                  <a:lnTo>
                    <a:pt x="328711" y="317778"/>
                  </a:lnTo>
                  <a:lnTo>
                    <a:pt x="351718" y="277927"/>
                  </a:lnTo>
                  <a:lnTo>
                    <a:pt x="357717" y="247766"/>
                  </a:lnTo>
                  <a:lnTo>
                    <a:pt x="357717" y="109938"/>
                  </a:lnTo>
                  <a:lnTo>
                    <a:pt x="345806" y="65493"/>
                  </a:lnTo>
                  <a:lnTo>
                    <a:pt x="317791" y="28993"/>
                  </a:lnTo>
                  <a:lnTo>
                    <a:pt x="277940" y="5987"/>
                  </a:lnTo>
                  <a:lnTo>
                    <a:pt x="255422" y="740"/>
                  </a:lnTo>
                  <a:lnTo>
                    <a:pt x="24777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66396" y="2906462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40" h="358139">
                  <a:moveTo>
                    <a:pt x="0" y="240047"/>
                  </a:moveTo>
                  <a:lnTo>
                    <a:pt x="0" y="117670"/>
                  </a:lnTo>
                  <a:lnTo>
                    <a:pt x="0" y="109938"/>
                  </a:lnTo>
                  <a:lnTo>
                    <a:pt x="753" y="102282"/>
                  </a:lnTo>
                  <a:lnTo>
                    <a:pt x="2259" y="94701"/>
                  </a:lnTo>
                  <a:lnTo>
                    <a:pt x="3765" y="87132"/>
                  </a:lnTo>
                  <a:lnTo>
                    <a:pt x="5999" y="79764"/>
                  </a:lnTo>
                  <a:lnTo>
                    <a:pt x="8961" y="72635"/>
                  </a:lnTo>
                  <a:lnTo>
                    <a:pt x="11911" y="65493"/>
                  </a:lnTo>
                  <a:lnTo>
                    <a:pt x="15538" y="58715"/>
                  </a:lnTo>
                  <a:lnTo>
                    <a:pt x="19831" y="52289"/>
                  </a:lnTo>
                  <a:lnTo>
                    <a:pt x="24123" y="45863"/>
                  </a:lnTo>
                  <a:lnTo>
                    <a:pt x="29006" y="39913"/>
                  </a:lnTo>
                  <a:lnTo>
                    <a:pt x="34466" y="34453"/>
                  </a:lnTo>
                  <a:lnTo>
                    <a:pt x="39926" y="28993"/>
                  </a:lnTo>
                  <a:lnTo>
                    <a:pt x="72648" y="8949"/>
                  </a:lnTo>
                  <a:lnTo>
                    <a:pt x="79777" y="5987"/>
                  </a:lnTo>
                  <a:lnTo>
                    <a:pt x="87132" y="3765"/>
                  </a:lnTo>
                  <a:lnTo>
                    <a:pt x="94713" y="2259"/>
                  </a:lnTo>
                  <a:lnTo>
                    <a:pt x="102294" y="740"/>
                  </a:lnTo>
                  <a:lnTo>
                    <a:pt x="109938" y="0"/>
                  </a:lnTo>
                  <a:lnTo>
                    <a:pt x="117670" y="0"/>
                  </a:lnTo>
                  <a:lnTo>
                    <a:pt x="240047" y="0"/>
                  </a:lnTo>
                  <a:lnTo>
                    <a:pt x="247779" y="0"/>
                  </a:lnTo>
                  <a:lnTo>
                    <a:pt x="255422" y="740"/>
                  </a:lnTo>
                  <a:lnTo>
                    <a:pt x="263004" y="2259"/>
                  </a:lnTo>
                  <a:lnTo>
                    <a:pt x="270585" y="3765"/>
                  </a:lnTo>
                  <a:lnTo>
                    <a:pt x="305428" y="19818"/>
                  </a:lnTo>
                  <a:lnTo>
                    <a:pt x="323251" y="34453"/>
                  </a:lnTo>
                  <a:lnTo>
                    <a:pt x="328711" y="39913"/>
                  </a:lnTo>
                  <a:lnTo>
                    <a:pt x="333593" y="45863"/>
                  </a:lnTo>
                  <a:lnTo>
                    <a:pt x="337886" y="52289"/>
                  </a:lnTo>
                  <a:lnTo>
                    <a:pt x="342178" y="58715"/>
                  </a:lnTo>
                  <a:lnTo>
                    <a:pt x="345806" y="65493"/>
                  </a:lnTo>
                  <a:lnTo>
                    <a:pt x="348755" y="72635"/>
                  </a:lnTo>
                  <a:lnTo>
                    <a:pt x="351718" y="79764"/>
                  </a:lnTo>
                  <a:lnTo>
                    <a:pt x="353952" y="87132"/>
                  </a:lnTo>
                  <a:lnTo>
                    <a:pt x="355458" y="94701"/>
                  </a:lnTo>
                  <a:lnTo>
                    <a:pt x="356964" y="102282"/>
                  </a:lnTo>
                  <a:lnTo>
                    <a:pt x="357717" y="109938"/>
                  </a:lnTo>
                  <a:lnTo>
                    <a:pt x="357717" y="117670"/>
                  </a:lnTo>
                  <a:lnTo>
                    <a:pt x="357717" y="240047"/>
                  </a:lnTo>
                  <a:lnTo>
                    <a:pt x="357717" y="247766"/>
                  </a:lnTo>
                  <a:lnTo>
                    <a:pt x="356964" y="255422"/>
                  </a:lnTo>
                  <a:lnTo>
                    <a:pt x="355458" y="262991"/>
                  </a:lnTo>
                  <a:lnTo>
                    <a:pt x="353952" y="270572"/>
                  </a:lnTo>
                  <a:lnTo>
                    <a:pt x="351718" y="277927"/>
                  </a:lnTo>
                  <a:lnTo>
                    <a:pt x="348755" y="285069"/>
                  </a:lnTo>
                  <a:lnTo>
                    <a:pt x="345806" y="292211"/>
                  </a:lnTo>
                  <a:lnTo>
                    <a:pt x="323251" y="323238"/>
                  </a:lnTo>
                  <a:lnTo>
                    <a:pt x="317791" y="328711"/>
                  </a:lnTo>
                  <a:lnTo>
                    <a:pt x="285082" y="348755"/>
                  </a:lnTo>
                  <a:lnTo>
                    <a:pt x="263004" y="355445"/>
                  </a:lnTo>
                  <a:lnTo>
                    <a:pt x="255422" y="356952"/>
                  </a:lnTo>
                  <a:lnTo>
                    <a:pt x="247779" y="357717"/>
                  </a:lnTo>
                  <a:lnTo>
                    <a:pt x="240047" y="357717"/>
                  </a:lnTo>
                  <a:lnTo>
                    <a:pt x="117670" y="357717"/>
                  </a:lnTo>
                  <a:lnTo>
                    <a:pt x="109938" y="357717"/>
                  </a:lnTo>
                  <a:lnTo>
                    <a:pt x="102294" y="356952"/>
                  </a:lnTo>
                  <a:lnTo>
                    <a:pt x="94713" y="355445"/>
                  </a:lnTo>
                  <a:lnTo>
                    <a:pt x="87132" y="353939"/>
                  </a:lnTo>
                  <a:lnTo>
                    <a:pt x="52289" y="337873"/>
                  </a:lnTo>
                  <a:lnTo>
                    <a:pt x="34466" y="323238"/>
                  </a:lnTo>
                  <a:lnTo>
                    <a:pt x="29006" y="317778"/>
                  </a:lnTo>
                  <a:lnTo>
                    <a:pt x="8961" y="285069"/>
                  </a:lnTo>
                  <a:lnTo>
                    <a:pt x="5999" y="277927"/>
                  </a:lnTo>
                  <a:lnTo>
                    <a:pt x="3765" y="270572"/>
                  </a:lnTo>
                  <a:lnTo>
                    <a:pt x="2259" y="262991"/>
                  </a:lnTo>
                  <a:lnTo>
                    <a:pt x="753" y="255422"/>
                  </a:lnTo>
                  <a:lnTo>
                    <a:pt x="0" y="247766"/>
                  </a:lnTo>
                  <a:lnTo>
                    <a:pt x="0" y="240047"/>
                  </a:lnTo>
                  <a:close/>
                </a:path>
              </a:pathLst>
            </a:custGeom>
            <a:ln w="18827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49891" y="2904343"/>
            <a:ext cx="189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solidFill>
                  <a:srgbClr val="E5E0DF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72443" y="3748039"/>
            <a:ext cx="1144905" cy="10814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650" spc="45" dirty="0">
                <a:solidFill>
                  <a:srgbClr val="E5E0DF"/>
                </a:solidFill>
                <a:latin typeface="Tahoma"/>
                <a:cs typeface="Tahoma"/>
              </a:rPr>
              <a:t>31.05.2025</a:t>
            </a:r>
            <a:endParaRPr sz="16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1650" dirty="0">
                <a:solidFill>
                  <a:srgbClr val="E5E0DF"/>
                </a:solidFill>
                <a:latin typeface="Roboto"/>
                <a:cs typeface="Roboto"/>
              </a:rPr>
              <a:t>STEP </a:t>
            </a:r>
            <a:r>
              <a:rPr sz="1650" spc="-25" dirty="0">
                <a:solidFill>
                  <a:srgbClr val="E5E0DF"/>
                </a:solidFill>
                <a:latin typeface="Roboto"/>
                <a:cs typeface="Roboto"/>
              </a:rPr>
              <a:t>IV</a:t>
            </a:r>
            <a:endParaRPr sz="165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ru-RU" sz="1700" i="1" spc="-25" dirty="0" err="1" smtClean="0">
                <a:solidFill>
                  <a:srgbClr val="E5E0DF"/>
                </a:solidFill>
                <a:latin typeface="Arial"/>
                <a:cs typeface="Arial"/>
              </a:rPr>
              <a:t>Демо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4025"/>
            <a:ext cx="7162165" cy="515526"/>
          </a:xfrm>
        </p:spPr>
        <p:txBody>
          <a:bodyPr/>
          <a:lstStyle/>
          <a:p>
            <a:r>
              <a:rPr lang="ru-RU" dirty="0" smtClean="0"/>
              <a:t>План процесса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09800" y="4899025"/>
            <a:ext cx="2194243" cy="253916"/>
          </a:xfrm>
        </p:spPr>
        <p:txBody>
          <a:bodyPr/>
          <a:lstStyle/>
          <a:p>
            <a:r>
              <a:rPr lang="ru-RU" dirty="0" smtClean="0"/>
              <a:t>Сбор данных об авто</a:t>
            </a:r>
            <a:endParaRPr lang="ru-RU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1800141"/>
            <a:ext cx="3601154" cy="3601154"/>
          </a:xfrm>
          <a:prstGeom prst="rect">
            <a:avLst/>
          </a:prstGeom>
        </p:spPr>
      </p:pic>
      <p:sp>
        <p:nvSpPr>
          <p:cNvPr id="5" name="Текст 2"/>
          <p:cNvSpPr txBox="1">
            <a:spLocks/>
          </p:cNvSpPr>
          <p:nvPr/>
        </p:nvSpPr>
        <p:spPr>
          <a:xfrm>
            <a:off x="7086600" y="4899025"/>
            <a:ext cx="2895600" cy="253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50" b="0" i="0">
                <a:solidFill>
                  <a:srgbClr val="E5E0DF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Формирование объявления</a:t>
            </a:r>
            <a:endParaRPr lang="ru-RU" dirty="0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6858000" y="1800141"/>
            <a:ext cx="2657123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50" b="0" i="0">
                <a:solidFill>
                  <a:srgbClr val="E5E0DF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Перевод средств на общий счёт смарт-контракта</a:t>
            </a:r>
            <a:endParaRPr lang="ru-RU" dirty="0"/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2057400" y="1803316"/>
            <a:ext cx="291535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50" b="0" i="0">
                <a:solidFill>
                  <a:srgbClr val="E5E0DF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Подтверждение сделки обеими сторонами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80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586" y="2316162"/>
            <a:ext cx="1827213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600" b="1" spc="-10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Децентрализация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587" y="2711450"/>
            <a:ext cx="3740785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7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потоков данных выстроена так, чтобы исключить любое хранение данных пользователей на стороне </a:t>
            </a:r>
            <a:r>
              <a:rPr lang="en-US" sz="1200" spc="75" dirty="0" err="1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r>
              <a:rPr lang="en-US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4073" y="2266949"/>
            <a:ext cx="390525" cy="381000"/>
            <a:chOff x="5819775" y="2276474"/>
            <a:chExt cx="390525" cy="381000"/>
          </a:xfrm>
        </p:grpSpPr>
        <p:sp>
          <p:nvSpPr>
            <p:cNvPr id="5" name="object 5"/>
            <p:cNvSpPr/>
            <p:nvPr/>
          </p:nvSpPr>
          <p:spPr>
            <a:xfrm>
              <a:off x="5829300" y="2285999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260235" y="0"/>
                  </a:moveTo>
                  <a:lnTo>
                    <a:pt x="111239" y="0"/>
                  </a:lnTo>
                  <a:lnTo>
                    <a:pt x="103505" y="762"/>
                  </a:lnTo>
                  <a:lnTo>
                    <a:pt x="66268" y="12052"/>
                  </a:lnTo>
                  <a:lnTo>
                    <a:pt x="29349" y="40398"/>
                  </a:lnTo>
                  <a:lnTo>
                    <a:pt x="6070" y="80721"/>
                  </a:lnTo>
                  <a:lnTo>
                    <a:pt x="0" y="111239"/>
                  </a:lnTo>
                  <a:lnTo>
                    <a:pt x="0" y="242887"/>
                  </a:lnTo>
                  <a:lnTo>
                    <a:pt x="0" y="250710"/>
                  </a:lnTo>
                  <a:lnTo>
                    <a:pt x="12052" y="295668"/>
                  </a:lnTo>
                  <a:lnTo>
                    <a:pt x="40398" y="332600"/>
                  </a:lnTo>
                  <a:lnTo>
                    <a:pt x="80721" y="355879"/>
                  </a:lnTo>
                  <a:lnTo>
                    <a:pt x="111239" y="361950"/>
                  </a:lnTo>
                  <a:lnTo>
                    <a:pt x="260235" y="361950"/>
                  </a:lnTo>
                  <a:lnTo>
                    <a:pt x="305193" y="349897"/>
                  </a:lnTo>
                  <a:lnTo>
                    <a:pt x="342125" y="321551"/>
                  </a:lnTo>
                  <a:lnTo>
                    <a:pt x="365404" y="281228"/>
                  </a:lnTo>
                  <a:lnTo>
                    <a:pt x="371475" y="250710"/>
                  </a:lnTo>
                  <a:lnTo>
                    <a:pt x="371475" y="111239"/>
                  </a:lnTo>
                  <a:lnTo>
                    <a:pt x="359422" y="66268"/>
                  </a:lnTo>
                  <a:lnTo>
                    <a:pt x="331076" y="29349"/>
                  </a:lnTo>
                  <a:lnTo>
                    <a:pt x="290753" y="6070"/>
                  </a:lnTo>
                  <a:lnTo>
                    <a:pt x="267970" y="762"/>
                  </a:lnTo>
                  <a:lnTo>
                    <a:pt x="260235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29300" y="2285999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242887"/>
                  </a:moveTo>
                  <a:lnTo>
                    <a:pt x="0" y="119062"/>
                  </a:lnTo>
                  <a:lnTo>
                    <a:pt x="0" y="111239"/>
                  </a:lnTo>
                  <a:lnTo>
                    <a:pt x="762" y="103505"/>
                  </a:lnTo>
                  <a:lnTo>
                    <a:pt x="2286" y="95834"/>
                  </a:lnTo>
                  <a:lnTo>
                    <a:pt x="3810" y="88163"/>
                  </a:lnTo>
                  <a:lnTo>
                    <a:pt x="6070" y="80721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15722" y="59410"/>
                  </a:lnTo>
                  <a:lnTo>
                    <a:pt x="20066" y="52908"/>
                  </a:lnTo>
                  <a:lnTo>
                    <a:pt x="24409" y="46418"/>
                  </a:lnTo>
                  <a:lnTo>
                    <a:pt x="29349" y="4039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73494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505" y="762"/>
                  </a:lnTo>
                  <a:lnTo>
                    <a:pt x="111239" y="0"/>
                  </a:lnTo>
                  <a:lnTo>
                    <a:pt x="119062" y="0"/>
                  </a:lnTo>
                  <a:lnTo>
                    <a:pt x="252412" y="0"/>
                  </a:lnTo>
                  <a:lnTo>
                    <a:pt x="260235" y="0"/>
                  </a:lnTo>
                  <a:lnTo>
                    <a:pt x="267970" y="762"/>
                  </a:lnTo>
                  <a:lnTo>
                    <a:pt x="275640" y="2286"/>
                  </a:lnTo>
                  <a:lnTo>
                    <a:pt x="283311" y="3810"/>
                  </a:lnTo>
                  <a:lnTo>
                    <a:pt x="290753" y="6070"/>
                  </a:lnTo>
                  <a:lnTo>
                    <a:pt x="297980" y="9067"/>
                  </a:lnTo>
                  <a:lnTo>
                    <a:pt x="305193" y="12052"/>
                  </a:lnTo>
                  <a:lnTo>
                    <a:pt x="336600" y="34874"/>
                  </a:lnTo>
                  <a:lnTo>
                    <a:pt x="342125" y="40398"/>
                  </a:lnTo>
                  <a:lnTo>
                    <a:pt x="362407" y="73494"/>
                  </a:lnTo>
                  <a:lnTo>
                    <a:pt x="365404" y="80721"/>
                  </a:lnTo>
                  <a:lnTo>
                    <a:pt x="367665" y="88163"/>
                  </a:lnTo>
                  <a:lnTo>
                    <a:pt x="369189" y="95834"/>
                  </a:lnTo>
                  <a:lnTo>
                    <a:pt x="370713" y="103505"/>
                  </a:lnTo>
                  <a:lnTo>
                    <a:pt x="371475" y="111239"/>
                  </a:lnTo>
                  <a:lnTo>
                    <a:pt x="371475" y="119062"/>
                  </a:lnTo>
                  <a:lnTo>
                    <a:pt x="371475" y="242887"/>
                  </a:lnTo>
                  <a:lnTo>
                    <a:pt x="371475" y="250710"/>
                  </a:lnTo>
                  <a:lnTo>
                    <a:pt x="370713" y="258445"/>
                  </a:lnTo>
                  <a:lnTo>
                    <a:pt x="369189" y="266115"/>
                  </a:lnTo>
                  <a:lnTo>
                    <a:pt x="367665" y="273773"/>
                  </a:lnTo>
                  <a:lnTo>
                    <a:pt x="365404" y="281228"/>
                  </a:lnTo>
                  <a:lnTo>
                    <a:pt x="362407" y="288455"/>
                  </a:lnTo>
                  <a:lnTo>
                    <a:pt x="359422" y="295668"/>
                  </a:lnTo>
                  <a:lnTo>
                    <a:pt x="355752" y="302539"/>
                  </a:lnTo>
                  <a:lnTo>
                    <a:pt x="351409" y="309029"/>
                  </a:lnTo>
                  <a:lnTo>
                    <a:pt x="347065" y="315531"/>
                  </a:lnTo>
                  <a:lnTo>
                    <a:pt x="342125" y="321551"/>
                  </a:lnTo>
                  <a:lnTo>
                    <a:pt x="336600" y="327075"/>
                  </a:lnTo>
                  <a:lnTo>
                    <a:pt x="331076" y="332600"/>
                  </a:lnTo>
                  <a:lnTo>
                    <a:pt x="297980" y="352882"/>
                  </a:lnTo>
                  <a:lnTo>
                    <a:pt x="290753" y="355879"/>
                  </a:lnTo>
                  <a:lnTo>
                    <a:pt x="283311" y="358140"/>
                  </a:lnTo>
                  <a:lnTo>
                    <a:pt x="275640" y="359664"/>
                  </a:lnTo>
                  <a:lnTo>
                    <a:pt x="267970" y="361188"/>
                  </a:lnTo>
                  <a:lnTo>
                    <a:pt x="260235" y="361950"/>
                  </a:lnTo>
                  <a:lnTo>
                    <a:pt x="252412" y="361950"/>
                  </a:lnTo>
                  <a:lnTo>
                    <a:pt x="119062" y="361950"/>
                  </a:lnTo>
                  <a:lnTo>
                    <a:pt x="111239" y="361950"/>
                  </a:lnTo>
                  <a:lnTo>
                    <a:pt x="103505" y="361188"/>
                  </a:lnTo>
                  <a:lnTo>
                    <a:pt x="95834" y="359664"/>
                  </a:lnTo>
                  <a:lnTo>
                    <a:pt x="88163" y="358140"/>
                  </a:lnTo>
                  <a:lnTo>
                    <a:pt x="80721" y="355879"/>
                  </a:lnTo>
                  <a:lnTo>
                    <a:pt x="73494" y="352882"/>
                  </a:lnTo>
                  <a:lnTo>
                    <a:pt x="66268" y="349897"/>
                  </a:lnTo>
                  <a:lnTo>
                    <a:pt x="34874" y="327075"/>
                  </a:lnTo>
                  <a:lnTo>
                    <a:pt x="29349" y="321551"/>
                  </a:lnTo>
                  <a:lnTo>
                    <a:pt x="24409" y="315531"/>
                  </a:lnTo>
                  <a:lnTo>
                    <a:pt x="20066" y="309029"/>
                  </a:lnTo>
                  <a:lnTo>
                    <a:pt x="15722" y="302539"/>
                  </a:lnTo>
                  <a:lnTo>
                    <a:pt x="12052" y="295668"/>
                  </a:lnTo>
                  <a:lnTo>
                    <a:pt x="9067" y="288455"/>
                  </a:lnTo>
                  <a:lnTo>
                    <a:pt x="6070" y="281228"/>
                  </a:lnTo>
                  <a:lnTo>
                    <a:pt x="3810" y="273773"/>
                  </a:lnTo>
                  <a:lnTo>
                    <a:pt x="2286" y="266115"/>
                  </a:lnTo>
                  <a:lnTo>
                    <a:pt x="762" y="258445"/>
                  </a:lnTo>
                  <a:lnTo>
                    <a:pt x="0" y="250710"/>
                  </a:lnTo>
                  <a:lnTo>
                    <a:pt x="0" y="242887"/>
                  </a:lnTo>
                  <a:close/>
                </a:path>
              </a:pathLst>
            </a:custGeom>
            <a:ln w="19050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3356" y="2343581"/>
              <a:ext cx="193040" cy="259079"/>
            </a:xfrm>
            <a:custGeom>
              <a:avLst/>
              <a:gdLst/>
              <a:ahLst/>
              <a:cxnLst/>
              <a:rect l="l" t="t" r="r" b="b"/>
              <a:pathLst>
                <a:path w="193039" h="259080">
                  <a:moveTo>
                    <a:pt x="62585" y="232816"/>
                  </a:moveTo>
                  <a:lnTo>
                    <a:pt x="39789" y="232816"/>
                  </a:lnTo>
                  <a:lnTo>
                    <a:pt x="65697" y="258737"/>
                  </a:lnTo>
                  <a:lnTo>
                    <a:pt x="70827" y="258737"/>
                  </a:lnTo>
                  <a:lnTo>
                    <a:pt x="91020" y="238544"/>
                  </a:lnTo>
                  <a:lnTo>
                    <a:pt x="68313" y="238544"/>
                  </a:lnTo>
                  <a:lnTo>
                    <a:pt x="62585" y="232816"/>
                  </a:lnTo>
                  <a:close/>
                </a:path>
                <a:path w="193039" h="259080">
                  <a:moveTo>
                    <a:pt x="119151" y="233121"/>
                  </a:moveTo>
                  <a:lnTo>
                    <a:pt x="96443" y="233121"/>
                  </a:lnTo>
                  <a:lnTo>
                    <a:pt x="122059" y="258737"/>
                  </a:lnTo>
                  <a:lnTo>
                    <a:pt x="127076" y="258737"/>
                  </a:lnTo>
                  <a:lnTo>
                    <a:pt x="147269" y="238544"/>
                  </a:lnTo>
                  <a:lnTo>
                    <a:pt x="124574" y="238544"/>
                  </a:lnTo>
                  <a:lnTo>
                    <a:pt x="119151" y="233121"/>
                  </a:lnTo>
                  <a:close/>
                </a:path>
                <a:path w="193039" h="259080">
                  <a:moveTo>
                    <a:pt x="7594" y="152"/>
                  </a:moveTo>
                  <a:lnTo>
                    <a:pt x="1866" y="2768"/>
                  </a:lnTo>
                  <a:lnTo>
                    <a:pt x="0" y="5626"/>
                  </a:lnTo>
                  <a:lnTo>
                    <a:pt x="0" y="253060"/>
                  </a:lnTo>
                  <a:lnTo>
                    <a:pt x="1866" y="255930"/>
                  </a:lnTo>
                  <a:lnTo>
                    <a:pt x="7594" y="258533"/>
                  </a:lnTo>
                  <a:lnTo>
                    <a:pt x="10947" y="258038"/>
                  </a:lnTo>
                  <a:lnTo>
                    <a:pt x="39789" y="232816"/>
                  </a:lnTo>
                  <a:lnTo>
                    <a:pt x="62585" y="232816"/>
                  </a:lnTo>
                  <a:lnTo>
                    <a:pt x="61937" y="232168"/>
                  </a:lnTo>
                  <a:lnTo>
                    <a:pt x="16078" y="232168"/>
                  </a:lnTo>
                  <a:lnTo>
                    <a:pt x="16078" y="26530"/>
                  </a:lnTo>
                  <a:lnTo>
                    <a:pt x="61928" y="26530"/>
                  </a:lnTo>
                  <a:lnTo>
                    <a:pt x="62537" y="25920"/>
                  </a:lnTo>
                  <a:lnTo>
                    <a:pt x="39839" y="25920"/>
                  </a:lnTo>
                  <a:lnTo>
                    <a:pt x="13309" y="2768"/>
                  </a:lnTo>
                  <a:lnTo>
                    <a:pt x="10947" y="660"/>
                  </a:lnTo>
                  <a:lnTo>
                    <a:pt x="7594" y="152"/>
                  </a:lnTo>
                  <a:close/>
                </a:path>
                <a:path w="193039" h="259080">
                  <a:moveTo>
                    <a:pt x="192887" y="232816"/>
                  </a:moveTo>
                  <a:lnTo>
                    <a:pt x="153105" y="232816"/>
                  </a:lnTo>
                  <a:lnTo>
                    <a:pt x="181998" y="258038"/>
                  </a:lnTo>
                  <a:lnTo>
                    <a:pt x="182284" y="258038"/>
                  </a:lnTo>
                  <a:lnTo>
                    <a:pt x="185636" y="258533"/>
                  </a:lnTo>
                  <a:lnTo>
                    <a:pt x="185181" y="258533"/>
                  </a:lnTo>
                  <a:lnTo>
                    <a:pt x="190908" y="255930"/>
                  </a:lnTo>
                  <a:lnTo>
                    <a:pt x="192854" y="253060"/>
                  </a:lnTo>
                  <a:lnTo>
                    <a:pt x="192887" y="232816"/>
                  </a:lnTo>
                  <a:close/>
                </a:path>
                <a:path w="193039" h="259080">
                  <a:moveTo>
                    <a:pt x="99161" y="213131"/>
                  </a:moveTo>
                  <a:lnTo>
                    <a:pt x="93726" y="213131"/>
                  </a:lnTo>
                  <a:lnTo>
                    <a:pt x="68313" y="238544"/>
                  </a:lnTo>
                  <a:lnTo>
                    <a:pt x="91020" y="238544"/>
                  </a:lnTo>
                  <a:lnTo>
                    <a:pt x="96443" y="233121"/>
                  </a:lnTo>
                  <a:lnTo>
                    <a:pt x="119151" y="233121"/>
                  </a:lnTo>
                  <a:lnTo>
                    <a:pt x="99161" y="213131"/>
                  </a:lnTo>
                  <a:close/>
                </a:path>
                <a:path w="193039" h="259080">
                  <a:moveTo>
                    <a:pt x="154987" y="213131"/>
                  </a:moveTo>
                  <a:lnTo>
                    <a:pt x="149987" y="213131"/>
                  </a:lnTo>
                  <a:lnTo>
                    <a:pt x="124574" y="238544"/>
                  </a:lnTo>
                  <a:lnTo>
                    <a:pt x="147269" y="238544"/>
                  </a:lnTo>
                  <a:lnTo>
                    <a:pt x="152996" y="232816"/>
                  </a:lnTo>
                  <a:lnTo>
                    <a:pt x="192887" y="232816"/>
                  </a:lnTo>
                  <a:lnTo>
                    <a:pt x="192887" y="232168"/>
                  </a:lnTo>
                  <a:lnTo>
                    <a:pt x="176809" y="232168"/>
                  </a:lnTo>
                  <a:lnTo>
                    <a:pt x="154987" y="213131"/>
                  </a:lnTo>
                  <a:close/>
                </a:path>
                <a:path w="193039" h="259080">
                  <a:moveTo>
                    <a:pt x="42900" y="213131"/>
                  </a:moveTo>
                  <a:lnTo>
                    <a:pt x="37846" y="213131"/>
                  </a:lnTo>
                  <a:lnTo>
                    <a:pt x="34912" y="215747"/>
                  </a:lnTo>
                  <a:lnTo>
                    <a:pt x="16078" y="232168"/>
                  </a:lnTo>
                  <a:lnTo>
                    <a:pt x="61937" y="232168"/>
                  </a:lnTo>
                  <a:lnTo>
                    <a:pt x="42900" y="213131"/>
                  </a:lnTo>
                  <a:close/>
                </a:path>
                <a:path w="193039" h="259080">
                  <a:moveTo>
                    <a:pt x="192887" y="26530"/>
                  </a:moveTo>
                  <a:lnTo>
                    <a:pt x="176809" y="26530"/>
                  </a:lnTo>
                  <a:lnTo>
                    <a:pt x="176809" y="232168"/>
                  </a:lnTo>
                  <a:lnTo>
                    <a:pt x="192887" y="232168"/>
                  </a:lnTo>
                  <a:lnTo>
                    <a:pt x="192887" y="26530"/>
                  </a:lnTo>
                  <a:close/>
                </a:path>
                <a:path w="193039" h="259080">
                  <a:moveTo>
                    <a:pt x="149085" y="169532"/>
                  </a:moveTo>
                  <a:lnTo>
                    <a:pt x="43802" y="169532"/>
                  </a:lnTo>
                  <a:lnTo>
                    <a:pt x="40182" y="173151"/>
                  </a:lnTo>
                  <a:lnTo>
                    <a:pt x="40182" y="181991"/>
                  </a:lnTo>
                  <a:lnTo>
                    <a:pt x="43802" y="185610"/>
                  </a:lnTo>
                  <a:lnTo>
                    <a:pt x="149085" y="185610"/>
                  </a:lnTo>
                  <a:lnTo>
                    <a:pt x="152704" y="181991"/>
                  </a:lnTo>
                  <a:lnTo>
                    <a:pt x="152704" y="173151"/>
                  </a:lnTo>
                  <a:lnTo>
                    <a:pt x="149085" y="169532"/>
                  </a:lnTo>
                  <a:close/>
                </a:path>
                <a:path w="193039" h="259080">
                  <a:moveTo>
                    <a:pt x="149085" y="121310"/>
                  </a:moveTo>
                  <a:lnTo>
                    <a:pt x="43802" y="121310"/>
                  </a:lnTo>
                  <a:lnTo>
                    <a:pt x="40182" y="124929"/>
                  </a:lnTo>
                  <a:lnTo>
                    <a:pt x="40182" y="133769"/>
                  </a:lnTo>
                  <a:lnTo>
                    <a:pt x="43802" y="137388"/>
                  </a:lnTo>
                  <a:lnTo>
                    <a:pt x="149085" y="137388"/>
                  </a:lnTo>
                  <a:lnTo>
                    <a:pt x="152704" y="133769"/>
                  </a:lnTo>
                  <a:lnTo>
                    <a:pt x="152704" y="124929"/>
                  </a:lnTo>
                  <a:lnTo>
                    <a:pt x="149085" y="121310"/>
                  </a:lnTo>
                  <a:close/>
                </a:path>
                <a:path w="193039" h="259080">
                  <a:moveTo>
                    <a:pt x="149085" y="73088"/>
                  </a:moveTo>
                  <a:lnTo>
                    <a:pt x="43802" y="73088"/>
                  </a:lnTo>
                  <a:lnTo>
                    <a:pt x="40182" y="76708"/>
                  </a:lnTo>
                  <a:lnTo>
                    <a:pt x="40182" y="85547"/>
                  </a:lnTo>
                  <a:lnTo>
                    <a:pt x="43802" y="89166"/>
                  </a:lnTo>
                  <a:lnTo>
                    <a:pt x="149085" y="89166"/>
                  </a:lnTo>
                  <a:lnTo>
                    <a:pt x="152704" y="85547"/>
                  </a:lnTo>
                  <a:lnTo>
                    <a:pt x="152704" y="76708"/>
                  </a:lnTo>
                  <a:lnTo>
                    <a:pt x="149085" y="73088"/>
                  </a:lnTo>
                  <a:close/>
                </a:path>
                <a:path w="193039" h="259080">
                  <a:moveTo>
                    <a:pt x="61928" y="26530"/>
                  </a:moveTo>
                  <a:lnTo>
                    <a:pt x="16078" y="26530"/>
                  </a:lnTo>
                  <a:lnTo>
                    <a:pt x="38132" y="45770"/>
                  </a:lnTo>
                  <a:lnTo>
                    <a:pt x="42697" y="45770"/>
                  </a:lnTo>
                  <a:lnTo>
                    <a:pt x="61928" y="26530"/>
                  </a:lnTo>
                  <a:close/>
                </a:path>
                <a:path w="193039" h="259080">
                  <a:moveTo>
                    <a:pt x="91020" y="20142"/>
                  </a:moveTo>
                  <a:lnTo>
                    <a:pt x="68313" y="20142"/>
                  </a:lnTo>
                  <a:lnTo>
                    <a:pt x="93929" y="45770"/>
                  </a:lnTo>
                  <a:lnTo>
                    <a:pt x="98958" y="45770"/>
                  </a:lnTo>
                  <a:lnTo>
                    <a:pt x="119154" y="25565"/>
                  </a:lnTo>
                  <a:lnTo>
                    <a:pt x="96443" y="25565"/>
                  </a:lnTo>
                  <a:lnTo>
                    <a:pt x="91020" y="20142"/>
                  </a:lnTo>
                  <a:close/>
                </a:path>
                <a:path w="193039" h="259080">
                  <a:moveTo>
                    <a:pt x="147269" y="20142"/>
                  </a:moveTo>
                  <a:lnTo>
                    <a:pt x="124574" y="20142"/>
                  </a:lnTo>
                  <a:lnTo>
                    <a:pt x="150202" y="45770"/>
                  </a:lnTo>
                  <a:lnTo>
                    <a:pt x="154813" y="45770"/>
                  </a:lnTo>
                  <a:lnTo>
                    <a:pt x="157975" y="42951"/>
                  </a:lnTo>
                  <a:lnTo>
                    <a:pt x="176809" y="26530"/>
                  </a:lnTo>
                  <a:lnTo>
                    <a:pt x="192887" y="26530"/>
                  </a:lnTo>
                  <a:lnTo>
                    <a:pt x="192887" y="25920"/>
                  </a:lnTo>
                  <a:lnTo>
                    <a:pt x="153047" y="25920"/>
                  </a:lnTo>
                  <a:lnTo>
                    <a:pt x="147269" y="20142"/>
                  </a:lnTo>
                  <a:close/>
                </a:path>
                <a:path w="193039" h="259080">
                  <a:moveTo>
                    <a:pt x="70878" y="0"/>
                  </a:moveTo>
                  <a:lnTo>
                    <a:pt x="65760" y="0"/>
                  </a:lnTo>
                  <a:lnTo>
                    <a:pt x="39839" y="25920"/>
                  </a:lnTo>
                  <a:lnTo>
                    <a:pt x="62537" y="25920"/>
                  </a:lnTo>
                  <a:lnTo>
                    <a:pt x="68313" y="20142"/>
                  </a:lnTo>
                  <a:lnTo>
                    <a:pt x="91020" y="20142"/>
                  </a:lnTo>
                  <a:lnTo>
                    <a:pt x="70878" y="0"/>
                  </a:lnTo>
                  <a:close/>
                </a:path>
                <a:path w="193039" h="259080">
                  <a:moveTo>
                    <a:pt x="185293" y="152"/>
                  </a:moveTo>
                  <a:lnTo>
                    <a:pt x="181940" y="660"/>
                  </a:lnTo>
                  <a:lnTo>
                    <a:pt x="179578" y="2768"/>
                  </a:lnTo>
                  <a:lnTo>
                    <a:pt x="153047" y="25920"/>
                  </a:lnTo>
                  <a:lnTo>
                    <a:pt x="192887" y="25920"/>
                  </a:lnTo>
                  <a:lnTo>
                    <a:pt x="192887" y="5626"/>
                  </a:lnTo>
                  <a:lnTo>
                    <a:pt x="191020" y="2768"/>
                  </a:lnTo>
                  <a:lnTo>
                    <a:pt x="185293" y="152"/>
                  </a:lnTo>
                  <a:close/>
                </a:path>
                <a:path w="193039" h="259080">
                  <a:moveTo>
                    <a:pt x="127127" y="0"/>
                  </a:moveTo>
                  <a:lnTo>
                    <a:pt x="122008" y="0"/>
                  </a:lnTo>
                  <a:lnTo>
                    <a:pt x="96443" y="25565"/>
                  </a:lnTo>
                  <a:lnTo>
                    <a:pt x="119154" y="25565"/>
                  </a:lnTo>
                  <a:lnTo>
                    <a:pt x="124574" y="20142"/>
                  </a:lnTo>
                  <a:lnTo>
                    <a:pt x="147269" y="20142"/>
                  </a:lnTo>
                  <a:lnTo>
                    <a:pt x="127127" y="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7375" y="3854299"/>
            <a:ext cx="390525" cy="381000"/>
            <a:chOff x="600075" y="3600450"/>
            <a:chExt cx="390525" cy="381000"/>
          </a:xfrm>
        </p:grpSpPr>
        <p:sp>
          <p:nvSpPr>
            <p:cNvPr id="9" name="object 9"/>
            <p:cNvSpPr/>
            <p:nvPr/>
          </p:nvSpPr>
          <p:spPr>
            <a:xfrm>
              <a:off x="609600" y="36099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260230" y="0"/>
                  </a:moveTo>
                  <a:lnTo>
                    <a:pt x="111244" y="0"/>
                  </a:lnTo>
                  <a:lnTo>
                    <a:pt x="103499" y="762"/>
                  </a:lnTo>
                  <a:lnTo>
                    <a:pt x="66278" y="12052"/>
                  </a:lnTo>
                  <a:lnTo>
                    <a:pt x="29343" y="40398"/>
                  </a:lnTo>
                  <a:lnTo>
                    <a:pt x="6071" y="80721"/>
                  </a:lnTo>
                  <a:lnTo>
                    <a:pt x="0" y="111239"/>
                  </a:lnTo>
                  <a:lnTo>
                    <a:pt x="0" y="242887"/>
                  </a:lnTo>
                  <a:lnTo>
                    <a:pt x="0" y="250710"/>
                  </a:lnTo>
                  <a:lnTo>
                    <a:pt x="12054" y="295668"/>
                  </a:lnTo>
                  <a:lnTo>
                    <a:pt x="40402" y="332600"/>
                  </a:lnTo>
                  <a:lnTo>
                    <a:pt x="80719" y="355879"/>
                  </a:lnTo>
                  <a:lnTo>
                    <a:pt x="111244" y="361950"/>
                  </a:lnTo>
                  <a:lnTo>
                    <a:pt x="260230" y="361950"/>
                  </a:lnTo>
                  <a:lnTo>
                    <a:pt x="305197" y="349897"/>
                  </a:lnTo>
                  <a:lnTo>
                    <a:pt x="342131" y="321551"/>
                  </a:lnTo>
                  <a:lnTo>
                    <a:pt x="365403" y="281228"/>
                  </a:lnTo>
                  <a:lnTo>
                    <a:pt x="371475" y="250710"/>
                  </a:lnTo>
                  <a:lnTo>
                    <a:pt x="371475" y="111239"/>
                  </a:lnTo>
                  <a:lnTo>
                    <a:pt x="359420" y="66268"/>
                  </a:lnTo>
                  <a:lnTo>
                    <a:pt x="331073" y="29349"/>
                  </a:lnTo>
                  <a:lnTo>
                    <a:pt x="290751" y="6070"/>
                  </a:lnTo>
                  <a:lnTo>
                    <a:pt x="267975" y="762"/>
                  </a:lnTo>
                  <a:lnTo>
                    <a:pt x="26023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36099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242887"/>
                  </a:moveTo>
                  <a:lnTo>
                    <a:pt x="0" y="119062"/>
                  </a:lnTo>
                  <a:lnTo>
                    <a:pt x="0" y="111239"/>
                  </a:lnTo>
                  <a:lnTo>
                    <a:pt x="764" y="103505"/>
                  </a:lnTo>
                  <a:lnTo>
                    <a:pt x="2287" y="95834"/>
                  </a:lnTo>
                  <a:lnTo>
                    <a:pt x="3815" y="88163"/>
                  </a:lnTo>
                  <a:lnTo>
                    <a:pt x="6071" y="80721"/>
                  </a:lnTo>
                  <a:lnTo>
                    <a:pt x="9063" y="73494"/>
                  </a:lnTo>
                  <a:lnTo>
                    <a:pt x="12054" y="66268"/>
                  </a:lnTo>
                  <a:lnTo>
                    <a:pt x="34870" y="34874"/>
                  </a:lnTo>
                  <a:lnTo>
                    <a:pt x="66278" y="12052"/>
                  </a:lnTo>
                  <a:lnTo>
                    <a:pt x="73501" y="9067"/>
                  </a:lnTo>
                  <a:lnTo>
                    <a:pt x="80719" y="6070"/>
                  </a:lnTo>
                  <a:lnTo>
                    <a:pt x="88165" y="3810"/>
                  </a:lnTo>
                  <a:lnTo>
                    <a:pt x="95835" y="2286"/>
                  </a:lnTo>
                  <a:lnTo>
                    <a:pt x="103499" y="762"/>
                  </a:lnTo>
                  <a:lnTo>
                    <a:pt x="111244" y="0"/>
                  </a:lnTo>
                  <a:lnTo>
                    <a:pt x="119062" y="0"/>
                  </a:lnTo>
                  <a:lnTo>
                    <a:pt x="252412" y="0"/>
                  </a:lnTo>
                  <a:lnTo>
                    <a:pt x="260230" y="0"/>
                  </a:lnTo>
                  <a:lnTo>
                    <a:pt x="267975" y="762"/>
                  </a:lnTo>
                  <a:lnTo>
                    <a:pt x="275639" y="2286"/>
                  </a:lnTo>
                  <a:lnTo>
                    <a:pt x="283309" y="3810"/>
                  </a:lnTo>
                  <a:lnTo>
                    <a:pt x="290751" y="6070"/>
                  </a:lnTo>
                  <a:lnTo>
                    <a:pt x="297973" y="9067"/>
                  </a:lnTo>
                  <a:lnTo>
                    <a:pt x="305197" y="12052"/>
                  </a:lnTo>
                  <a:lnTo>
                    <a:pt x="336604" y="34874"/>
                  </a:lnTo>
                  <a:lnTo>
                    <a:pt x="359420" y="66268"/>
                  </a:lnTo>
                  <a:lnTo>
                    <a:pt x="362411" y="73494"/>
                  </a:lnTo>
                  <a:lnTo>
                    <a:pt x="365403" y="80721"/>
                  </a:lnTo>
                  <a:lnTo>
                    <a:pt x="367659" y="88163"/>
                  </a:lnTo>
                  <a:lnTo>
                    <a:pt x="369187" y="95834"/>
                  </a:lnTo>
                  <a:lnTo>
                    <a:pt x="370710" y="103505"/>
                  </a:lnTo>
                  <a:lnTo>
                    <a:pt x="371475" y="111239"/>
                  </a:lnTo>
                  <a:lnTo>
                    <a:pt x="371475" y="119062"/>
                  </a:lnTo>
                  <a:lnTo>
                    <a:pt x="371475" y="242887"/>
                  </a:lnTo>
                  <a:lnTo>
                    <a:pt x="371475" y="250710"/>
                  </a:lnTo>
                  <a:lnTo>
                    <a:pt x="370710" y="258445"/>
                  </a:lnTo>
                  <a:lnTo>
                    <a:pt x="359420" y="295668"/>
                  </a:lnTo>
                  <a:lnTo>
                    <a:pt x="351407" y="309029"/>
                  </a:lnTo>
                  <a:lnTo>
                    <a:pt x="347066" y="315531"/>
                  </a:lnTo>
                  <a:lnTo>
                    <a:pt x="318561" y="341884"/>
                  </a:lnTo>
                  <a:lnTo>
                    <a:pt x="297973" y="352882"/>
                  </a:lnTo>
                  <a:lnTo>
                    <a:pt x="290751" y="355879"/>
                  </a:lnTo>
                  <a:lnTo>
                    <a:pt x="283309" y="358140"/>
                  </a:lnTo>
                  <a:lnTo>
                    <a:pt x="275639" y="359664"/>
                  </a:lnTo>
                  <a:lnTo>
                    <a:pt x="267975" y="361188"/>
                  </a:lnTo>
                  <a:lnTo>
                    <a:pt x="260230" y="361950"/>
                  </a:lnTo>
                  <a:lnTo>
                    <a:pt x="252412" y="361950"/>
                  </a:lnTo>
                  <a:lnTo>
                    <a:pt x="119062" y="361950"/>
                  </a:lnTo>
                  <a:lnTo>
                    <a:pt x="111244" y="361950"/>
                  </a:lnTo>
                  <a:lnTo>
                    <a:pt x="103499" y="361188"/>
                  </a:lnTo>
                  <a:lnTo>
                    <a:pt x="95835" y="359664"/>
                  </a:lnTo>
                  <a:lnTo>
                    <a:pt x="88165" y="358140"/>
                  </a:lnTo>
                  <a:lnTo>
                    <a:pt x="80719" y="355879"/>
                  </a:lnTo>
                  <a:lnTo>
                    <a:pt x="73501" y="352882"/>
                  </a:lnTo>
                  <a:lnTo>
                    <a:pt x="66278" y="349897"/>
                  </a:lnTo>
                  <a:lnTo>
                    <a:pt x="34870" y="327075"/>
                  </a:lnTo>
                  <a:lnTo>
                    <a:pt x="20067" y="309029"/>
                  </a:lnTo>
                  <a:lnTo>
                    <a:pt x="15721" y="302539"/>
                  </a:lnTo>
                  <a:lnTo>
                    <a:pt x="2287" y="266115"/>
                  </a:lnTo>
                  <a:lnTo>
                    <a:pt x="0" y="250710"/>
                  </a:lnTo>
                  <a:lnTo>
                    <a:pt x="0" y="242887"/>
                  </a:lnTo>
                  <a:close/>
                </a:path>
              </a:pathLst>
            </a:custGeom>
            <a:ln w="19050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135" y="3658793"/>
              <a:ext cx="193040" cy="257175"/>
            </a:xfrm>
            <a:custGeom>
              <a:avLst/>
              <a:gdLst/>
              <a:ahLst/>
              <a:cxnLst/>
              <a:rect l="l" t="t" r="r" b="b"/>
              <a:pathLst>
                <a:path w="193040" h="257175">
                  <a:moveTo>
                    <a:pt x="116983" y="0"/>
                  </a:moveTo>
                  <a:lnTo>
                    <a:pt x="32146" y="0"/>
                  </a:lnTo>
                  <a:lnTo>
                    <a:pt x="19608" y="2552"/>
                  </a:lnTo>
                  <a:lnTo>
                    <a:pt x="9424" y="9423"/>
                  </a:lnTo>
                  <a:lnTo>
                    <a:pt x="2529" y="19641"/>
                  </a:lnTo>
                  <a:lnTo>
                    <a:pt x="0" y="32143"/>
                  </a:lnTo>
                  <a:lnTo>
                    <a:pt x="0" y="225031"/>
                  </a:lnTo>
                  <a:lnTo>
                    <a:pt x="2529" y="237533"/>
                  </a:lnTo>
                  <a:lnTo>
                    <a:pt x="9424" y="247751"/>
                  </a:lnTo>
                  <a:lnTo>
                    <a:pt x="19643" y="254645"/>
                  </a:lnTo>
                  <a:lnTo>
                    <a:pt x="32146" y="257175"/>
                  </a:lnTo>
                  <a:lnTo>
                    <a:pt x="160733" y="257175"/>
                  </a:lnTo>
                  <a:lnTo>
                    <a:pt x="173236" y="254645"/>
                  </a:lnTo>
                  <a:lnTo>
                    <a:pt x="183456" y="247751"/>
                  </a:lnTo>
                  <a:lnTo>
                    <a:pt x="187946" y="241096"/>
                  </a:lnTo>
                  <a:lnTo>
                    <a:pt x="23256" y="241096"/>
                  </a:lnTo>
                  <a:lnTo>
                    <a:pt x="16073" y="233921"/>
                  </a:lnTo>
                  <a:lnTo>
                    <a:pt x="16073" y="23253"/>
                  </a:lnTo>
                  <a:lnTo>
                    <a:pt x="23256" y="16065"/>
                  </a:lnTo>
                  <a:lnTo>
                    <a:pt x="136613" y="16065"/>
                  </a:lnTo>
                  <a:lnTo>
                    <a:pt x="123109" y="2552"/>
                  </a:lnTo>
                  <a:lnTo>
                    <a:pt x="116983" y="0"/>
                  </a:lnTo>
                  <a:close/>
                </a:path>
                <a:path w="193040" h="257175">
                  <a:moveTo>
                    <a:pt x="136613" y="16065"/>
                  </a:moveTo>
                  <a:lnTo>
                    <a:pt x="96439" y="16065"/>
                  </a:lnTo>
                  <a:lnTo>
                    <a:pt x="96439" y="72326"/>
                  </a:lnTo>
                  <a:lnTo>
                    <a:pt x="98335" y="81709"/>
                  </a:lnTo>
                  <a:lnTo>
                    <a:pt x="103503" y="89376"/>
                  </a:lnTo>
                  <a:lnTo>
                    <a:pt x="111167" y="94547"/>
                  </a:lnTo>
                  <a:lnTo>
                    <a:pt x="120549" y="96443"/>
                  </a:lnTo>
                  <a:lnTo>
                    <a:pt x="176806" y="96443"/>
                  </a:lnTo>
                  <a:lnTo>
                    <a:pt x="176806" y="233921"/>
                  </a:lnTo>
                  <a:lnTo>
                    <a:pt x="169623" y="241096"/>
                  </a:lnTo>
                  <a:lnTo>
                    <a:pt x="187946" y="241096"/>
                  </a:lnTo>
                  <a:lnTo>
                    <a:pt x="190351" y="237533"/>
                  </a:lnTo>
                  <a:lnTo>
                    <a:pt x="192881" y="225031"/>
                  </a:lnTo>
                  <a:lnTo>
                    <a:pt x="192881" y="80365"/>
                  </a:lnTo>
                  <a:lnTo>
                    <a:pt x="116130" y="80365"/>
                  </a:lnTo>
                  <a:lnTo>
                    <a:pt x="112513" y="76746"/>
                  </a:lnTo>
                  <a:lnTo>
                    <a:pt x="112513" y="16319"/>
                  </a:lnTo>
                  <a:lnTo>
                    <a:pt x="136866" y="16319"/>
                  </a:lnTo>
                  <a:lnTo>
                    <a:pt x="136613" y="16065"/>
                  </a:lnTo>
                  <a:close/>
                </a:path>
                <a:path w="193040" h="257175">
                  <a:moveTo>
                    <a:pt x="89094" y="175298"/>
                  </a:moveTo>
                  <a:lnTo>
                    <a:pt x="72330" y="175298"/>
                  </a:lnTo>
                  <a:lnTo>
                    <a:pt x="80718" y="203225"/>
                  </a:lnTo>
                  <a:lnTo>
                    <a:pt x="81337" y="205333"/>
                  </a:lnTo>
                  <a:lnTo>
                    <a:pt x="81456" y="205740"/>
                  </a:lnTo>
                  <a:lnTo>
                    <a:pt x="81572" y="206133"/>
                  </a:lnTo>
                  <a:lnTo>
                    <a:pt x="84032" y="208292"/>
                  </a:lnTo>
                  <a:lnTo>
                    <a:pt x="89960" y="209397"/>
                  </a:lnTo>
                  <a:lnTo>
                    <a:pt x="92794" y="208292"/>
                  </a:lnTo>
                  <a:lnTo>
                    <a:pt x="92957" y="208292"/>
                  </a:lnTo>
                  <a:lnTo>
                    <a:pt x="94832" y="205740"/>
                  </a:lnTo>
                  <a:lnTo>
                    <a:pt x="103672" y="193979"/>
                  </a:lnTo>
                  <a:lnTo>
                    <a:pt x="104174" y="193281"/>
                  </a:lnTo>
                  <a:lnTo>
                    <a:pt x="105027" y="192874"/>
                  </a:lnTo>
                  <a:lnTo>
                    <a:pt x="125545" y="192874"/>
                  </a:lnTo>
                  <a:lnTo>
                    <a:pt x="122708" y="187147"/>
                  </a:lnTo>
                  <a:lnTo>
                    <a:pt x="120797" y="183388"/>
                  </a:lnTo>
                  <a:lnTo>
                    <a:pt x="91518" y="183388"/>
                  </a:lnTo>
                  <a:lnTo>
                    <a:pt x="89094" y="175298"/>
                  </a:lnTo>
                  <a:close/>
                </a:path>
                <a:path w="193040" h="257175">
                  <a:moveTo>
                    <a:pt x="78258" y="152692"/>
                  </a:moveTo>
                  <a:lnTo>
                    <a:pt x="66401" y="152692"/>
                  </a:lnTo>
                  <a:lnTo>
                    <a:pt x="61177" y="156565"/>
                  </a:lnTo>
                  <a:lnTo>
                    <a:pt x="59471" y="162293"/>
                  </a:lnTo>
                  <a:lnTo>
                    <a:pt x="51984" y="187147"/>
                  </a:lnTo>
                  <a:lnTo>
                    <a:pt x="50982" y="190563"/>
                  </a:lnTo>
                  <a:lnTo>
                    <a:pt x="47818" y="192874"/>
                  </a:lnTo>
                  <a:lnTo>
                    <a:pt x="35763" y="192874"/>
                  </a:lnTo>
                  <a:lnTo>
                    <a:pt x="32146" y="196494"/>
                  </a:lnTo>
                  <a:lnTo>
                    <a:pt x="32146" y="205333"/>
                  </a:lnTo>
                  <a:lnTo>
                    <a:pt x="35763" y="208953"/>
                  </a:lnTo>
                  <a:lnTo>
                    <a:pt x="44300" y="208953"/>
                  </a:lnTo>
                  <a:lnTo>
                    <a:pt x="51973" y="207702"/>
                  </a:lnTo>
                  <a:lnTo>
                    <a:pt x="58699" y="204185"/>
                  </a:lnTo>
                  <a:lnTo>
                    <a:pt x="64002" y="198757"/>
                  </a:lnTo>
                  <a:lnTo>
                    <a:pt x="67409" y="191770"/>
                  </a:lnTo>
                  <a:lnTo>
                    <a:pt x="72330" y="175298"/>
                  </a:lnTo>
                  <a:lnTo>
                    <a:pt x="89094" y="175298"/>
                  </a:lnTo>
                  <a:lnTo>
                    <a:pt x="83482" y="156565"/>
                  </a:lnTo>
                  <a:lnTo>
                    <a:pt x="78258" y="152692"/>
                  </a:lnTo>
                  <a:close/>
                </a:path>
                <a:path w="193040" h="257175">
                  <a:moveTo>
                    <a:pt x="157217" y="192874"/>
                  </a:moveTo>
                  <a:lnTo>
                    <a:pt x="106937" y="192874"/>
                  </a:lnTo>
                  <a:lnTo>
                    <a:pt x="107890" y="193484"/>
                  </a:lnTo>
                  <a:lnTo>
                    <a:pt x="114776" y="207187"/>
                  </a:lnTo>
                  <a:lnTo>
                    <a:pt x="117671" y="208953"/>
                  </a:lnTo>
                  <a:lnTo>
                    <a:pt x="157115" y="208953"/>
                  </a:lnTo>
                  <a:lnTo>
                    <a:pt x="160732" y="205333"/>
                  </a:lnTo>
                  <a:lnTo>
                    <a:pt x="160783" y="196494"/>
                  </a:lnTo>
                  <a:lnTo>
                    <a:pt x="157217" y="192874"/>
                  </a:lnTo>
                  <a:close/>
                </a:path>
                <a:path w="193040" h="257175">
                  <a:moveTo>
                    <a:pt x="112965" y="176809"/>
                  </a:moveTo>
                  <a:lnTo>
                    <a:pt x="100309" y="176809"/>
                  </a:lnTo>
                  <a:lnTo>
                    <a:pt x="95086" y="179222"/>
                  </a:lnTo>
                  <a:lnTo>
                    <a:pt x="91518" y="183388"/>
                  </a:lnTo>
                  <a:lnTo>
                    <a:pt x="120797" y="183388"/>
                  </a:lnTo>
                  <a:lnTo>
                    <a:pt x="119493" y="180822"/>
                  </a:lnTo>
                  <a:lnTo>
                    <a:pt x="112965" y="176809"/>
                  </a:lnTo>
                  <a:close/>
                </a:path>
                <a:path w="193040" h="257175">
                  <a:moveTo>
                    <a:pt x="76749" y="64287"/>
                  </a:moveTo>
                  <a:lnTo>
                    <a:pt x="35763" y="64287"/>
                  </a:lnTo>
                  <a:lnTo>
                    <a:pt x="32146" y="67906"/>
                  </a:lnTo>
                  <a:lnTo>
                    <a:pt x="32146" y="76746"/>
                  </a:lnTo>
                  <a:lnTo>
                    <a:pt x="35763" y="80365"/>
                  </a:lnTo>
                  <a:lnTo>
                    <a:pt x="76749" y="80365"/>
                  </a:lnTo>
                  <a:lnTo>
                    <a:pt x="80366" y="76746"/>
                  </a:lnTo>
                  <a:lnTo>
                    <a:pt x="80366" y="67906"/>
                  </a:lnTo>
                  <a:lnTo>
                    <a:pt x="76749" y="64287"/>
                  </a:lnTo>
                  <a:close/>
                </a:path>
                <a:path w="193040" h="257175">
                  <a:moveTo>
                    <a:pt x="136866" y="16319"/>
                  </a:moveTo>
                  <a:lnTo>
                    <a:pt x="112513" y="16319"/>
                  </a:lnTo>
                  <a:lnTo>
                    <a:pt x="113917" y="16675"/>
                  </a:lnTo>
                  <a:lnTo>
                    <a:pt x="115227" y="17373"/>
                  </a:lnTo>
                  <a:lnTo>
                    <a:pt x="116229" y="18427"/>
                  </a:lnTo>
                  <a:lnTo>
                    <a:pt x="175502" y="77698"/>
                  </a:lnTo>
                  <a:lnTo>
                    <a:pt x="176202" y="78955"/>
                  </a:lnTo>
                  <a:lnTo>
                    <a:pt x="176554" y="80365"/>
                  </a:lnTo>
                  <a:lnTo>
                    <a:pt x="192881" y="80365"/>
                  </a:lnTo>
                  <a:lnTo>
                    <a:pt x="192881" y="75946"/>
                  </a:lnTo>
                  <a:lnTo>
                    <a:pt x="190320" y="69811"/>
                  </a:lnTo>
                  <a:lnTo>
                    <a:pt x="136866" y="16319"/>
                  </a:lnTo>
                  <a:close/>
                </a:path>
                <a:path w="193040" h="257175">
                  <a:moveTo>
                    <a:pt x="76749" y="32143"/>
                  </a:moveTo>
                  <a:lnTo>
                    <a:pt x="35763" y="32143"/>
                  </a:lnTo>
                  <a:lnTo>
                    <a:pt x="32146" y="35763"/>
                  </a:lnTo>
                  <a:lnTo>
                    <a:pt x="32146" y="44602"/>
                  </a:lnTo>
                  <a:lnTo>
                    <a:pt x="35763" y="48221"/>
                  </a:lnTo>
                  <a:lnTo>
                    <a:pt x="76749" y="48221"/>
                  </a:lnTo>
                  <a:lnTo>
                    <a:pt x="80366" y="44602"/>
                  </a:lnTo>
                  <a:lnTo>
                    <a:pt x="80366" y="35763"/>
                  </a:lnTo>
                  <a:lnTo>
                    <a:pt x="76749" y="32143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4587" y="3862938"/>
            <a:ext cx="4043679" cy="6137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600" b="1" spc="8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30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endParaRPr sz="1350" dirty="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24548" y="3844774"/>
            <a:ext cx="390525" cy="381000"/>
            <a:chOff x="5819775" y="3600450"/>
            <a:chExt cx="390525" cy="381000"/>
          </a:xfrm>
        </p:grpSpPr>
        <p:sp>
          <p:nvSpPr>
            <p:cNvPr id="14" name="object 14"/>
            <p:cNvSpPr/>
            <p:nvPr/>
          </p:nvSpPr>
          <p:spPr>
            <a:xfrm>
              <a:off x="5829300" y="36099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260235" y="0"/>
                  </a:moveTo>
                  <a:lnTo>
                    <a:pt x="111239" y="0"/>
                  </a:lnTo>
                  <a:lnTo>
                    <a:pt x="103505" y="762"/>
                  </a:lnTo>
                  <a:lnTo>
                    <a:pt x="66268" y="12052"/>
                  </a:lnTo>
                  <a:lnTo>
                    <a:pt x="29349" y="40398"/>
                  </a:lnTo>
                  <a:lnTo>
                    <a:pt x="6070" y="80721"/>
                  </a:lnTo>
                  <a:lnTo>
                    <a:pt x="0" y="111239"/>
                  </a:lnTo>
                  <a:lnTo>
                    <a:pt x="0" y="242887"/>
                  </a:lnTo>
                  <a:lnTo>
                    <a:pt x="0" y="250710"/>
                  </a:lnTo>
                  <a:lnTo>
                    <a:pt x="12052" y="295668"/>
                  </a:lnTo>
                  <a:lnTo>
                    <a:pt x="40398" y="332600"/>
                  </a:lnTo>
                  <a:lnTo>
                    <a:pt x="80721" y="355879"/>
                  </a:lnTo>
                  <a:lnTo>
                    <a:pt x="111239" y="361950"/>
                  </a:lnTo>
                  <a:lnTo>
                    <a:pt x="260235" y="361950"/>
                  </a:lnTo>
                  <a:lnTo>
                    <a:pt x="305193" y="349897"/>
                  </a:lnTo>
                  <a:lnTo>
                    <a:pt x="342125" y="321551"/>
                  </a:lnTo>
                  <a:lnTo>
                    <a:pt x="365404" y="281228"/>
                  </a:lnTo>
                  <a:lnTo>
                    <a:pt x="371475" y="250710"/>
                  </a:lnTo>
                  <a:lnTo>
                    <a:pt x="371475" y="111239"/>
                  </a:lnTo>
                  <a:lnTo>
                    <a:pt x="359422" y="66268"/>
                  </a:lnTo>
                  <a:lnTo>
                    <a:pt x="331076" y="29349"/>
                  </a:lnTo>
                  <a:lnTo>
                    <a:pt x="290753" y="6070"/>
                  </a:lnTo>
                  <a:lnTo>
                    <a:pt x="267970" y="762"/>
                  </a:lnTo>
                  <a:lnTo>
                    <a:pt x="260235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9300" y="3609975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242887"/>
                  </a:moveTo>
                  <a:lnTo>
                    <a:pt x="0" y="119062"/>
                  </a:lnTo>
                  <a:lnTo>
                    <a:pt x="0" y="111239"/>
                  </a:lnTo>
                  <a:lnTo>
                    <a:pt x="762" y="103505"/>
                  </a:lnTo>
                  <a:lnTo>
                    <a:pt x="2286" y="95834"/>
                  </a:lnTo>
                  <a:lnTo>
                    <a:pt x="3810" y="88163"/>
                  </a:lnTo>
                  <a:lnTo>
                    <a:pt x="6070" y="80721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15722" y="59410"/>
                  </a:lnTo>
                  <a:lnTo>
                    <a:pt x="20066" y="52908"/>
                  </a:lnTo>
                  <a:lnTo>
                    <a:pt x="24409" y="46418"/>
                  </a:lnTo>
                  <a:lnTo>
                    <a:pt x="29349" y="4039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73494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505" y="762"/>
                  </a:lnTo>
                  <a:lnTo>
                    <a:pt x="111239" y="0"/>
                  </a:lnTo>
                  <a:lnTo>
                    <a:pt x="119062" y="0"/>
                  </a:lnTo>
                  <a:lnTo>
                    <a:pt x="252412" y="0"/>
                  </a:lnTo>
                  <a:lnTo>
                    <a:pt x="260235" y="0"/>
                  </a:lnTo>
                  <a:lnTo>
                    <a:pt x="267970" y="762"/>
                  </a:lnTo>
                  <a:lnTo>
                    <a:pt x="275640" y="2286"/>
                  </a:lnTo>
                  <a:lnTo>
                    <a:pt x="283311" y="3810"/>
                  </a:lnTo>
                  <a:lnTo>
                    <a:pt x="290753" y="6070"/>
                  </a:lnTo>
                  <a:lnTo>
                    <a:pt x="297980" y="9067"/>
                  </a:lnTo>
                  <a:lnTo>
                    <a:pt x="305193" y="12052"/>
                  </a:lnTo>
                  <a:lnTo>
                    <a:pt x="336600" y="34874"/>
                  </a:lnTo>
                  <a:lnTo>
                    <a:pt x="342125" y="40398"/>
                  </a:lnTo>
                  <a:lnTo>
                    <a:pt x="362407" y="73494"/>
                  </a:lnTo>
                  <a:lnTo>
                    <a:pt x="365404" y="80721"/>
                  </a:lnTo>
                  <a:lnTo>
                    <a:pt x="367665" y="88163"/>
                  </a:lnTo>
                  <a:lnTo>
                    <a:pt x="369189" y="95834"/>
                  </a:lnTo>
                  <a:lnTo>
                    <a:pt x="370713" y="103505"/>
                  </a:lnTo>
                  <a:lnTo>
                    <a:pt x="371475" y="111239"/>
                  </a:lnTo>
                  <a:lnTo>
                    <a:pt x="371475" y="119062"/>
                  </a:lnTo>
                  <a:lnTo>
                    <a:pt x="371475" y="242887"/>
                  </a:lnTo>
                  <a:lnTo>
                    <a:pt x="371475" y="250710"/>
                  </a:lnTo>
                  <a:lnTo>
                    <a:pt x="370713" y="258445"/>
                  </a:lnTo>
                  <a:lnTo>
                    <a:pt x="369189" y="266115"/>
                  </a:lnTo>
                  <a:lnTo>
                    <a:pt x="367665" y="273773"/>
                  </a:lnTo>
                  <a:lnTo>
                    <a:pt x="365404" y="281228"/>
                  </a:lnTo>
                  <a:lnTo>
                    <a:pt x="362407" y="288455"/>
                  </a:lnTo>
                  <a:lnTo>
                    <a:pt x="359422" y="295668"/>
                  </a:lnTo>
                  <a:lnTo>
                    <a:pt x="355752" y="302539"/>
                  </a:lnTo>
                  <a:lnTo>
                    <a:pt x="351409" y="309029"/>
                  </a:lnTo>
                  <a:lnTo>
                    <a:pt x="347065" y="315531"/>
                  </a:lnTo>
                  <a:lnTo>
                    <a:pt x="342125" y="321551"/>
                  </a:lnTo>
                  <a:lnTo>
                    <a:pt x="336600" y="327075"/>
                  </a:lnTo>
                  <a:lnTo>
                    <a:pt x="331076" y="332600"/>
                  </a:lnTo>
                  <a:lnTo>
                    <a:pt x="297980" y="352882"/>
                  </a:lnTo>
                  <a:lnTo>
                    <a:pt x="290753" y="355879"/>
                  </a:lnTo>
                  <a:lnTo>
                    <a:pt x="283311" y="358140"/>
                  </a:lnTo>
                  <a:lnTo>
                    <a:pt x="275640" y="359664"/>
                  </a:lnTo>
                  <a:lnTo>
                    <a:pt x="267970" y="361188"/>
                  </a:lnTo>
                  <a:lnTo>
                    <a:pt x="260235" y="361950"/>
                  </a:lnTo>
                  <a:lnTo>
                    <a:pt x="252412" y="361950"/>
                  </a:lnTo>
                  <a:lnTo>
                    <a:pt x="119062" y="361950"/>
                  </a:lnTo>
                  <a:lnTo>
                    <a:pt x="111239" y="361950"/>
                  </a:lnTo>
                  <a:lnTo>
                    <a:pt x="103505" y="361188"/>
                  </a:lnTo>
                  <a:lnTo>
                    <a:pt x="95834" y="359664"/>
                  </a:lnTo>
                  <a:lnTo>
                    <a:pt x="88163" y="358140"/>
                  </a:lnTo>
                  <a:lnTo>
                    <a:pt x="80721" y="355879"/>
                  </a:lnTo>
                  <a:lnTo>
                    <a:pt x="73494" y="352882"/>
                  </a:lnTo>
                  <a:lnTo>
                    <a:pt x="66268" y="349897"/>
                  </a:lnTo>
                  <a:lnTo>
                    <a:pt x="34874" y="327075"/>
                  </a:lnTo>
                  <a:lnTo>
                    <a:pt x="29349" y="321551"/>
                  </a:lnTo>
                  <a:lnTo>
                    <a:pt x="24409" y="315531"/>
                  </a:lnTo>
                  <a:lnTo>
                    <a:pt x="20066" y="309029"/>
                  </a:lnTo>
                  <a:lnTo>
                    <a:pt x="15722" y="302539"/>
                  </a:lnTo>
                  <a:lnTo>
                    <a:pt x="12052" y="295668"/>
                  </a:lnTo>
                  <a:lnTo>
                    <a:pt x="9067" y="288455"/>
                  </a:lnTo>
                  <a:lnTo>
                    <a:pt x="6070" y="281228"/>
                  </a:lnTo>
                  <a:lnTo>
                    <a:pt x="3810" y="273773"/>
                  </a:lnTo>
                  <a:lnTo>
                    <a:pt x="2286" y="266115"/>
                  </a:lnTo>
                  <a:lnTo>
                    <a:pt x="762" y="258445"/>
                  </a:lnTo>
                  <a:lnTo>
                    <a:pt x="0" y="250710"/>
                  </a:lnTo>
                  <a:lnTo>
                    <a:pt x="0" y="242887"/>
                  </a:lnTo>
                  <a:close/>
                </a:path>
              </a:pathLst>
            </a:custGeom>
            <a:ln w="19050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1212" y="3687958"/>
              <a:ext cx="257175" cy="199390"/>
            </a:xfrm>
            <a:custGeom>
              <a:avLst/>
              <a:gdLst/>
              <a:ahLst/>
              <a:cxnLst/>
              <a:rect l="l" t="t" r="r" b="b"/>
              <a:pathLst>
                <a:path w="257175" h="199389">
                  <a:moveTo>
                    <a:pt x="14908" y="20124"/>
                  </a:moveTo>
                  <a:lnTo>
                    <a:pt x="13886" y="20124"/>
                  </a:lnTo>
                  <a:lnTo>
                    <a:pt x="7004" y="22838"/>
                  </a:lnTo>
                  <a:lnTo>
                    <a:pt x="1947" y="28124"/>
                  </a:lnTo>
                  <a:lnTo>
                    <a:pt x="85" y="35033"/>
                  </a:lnTo>
                  <a:lnTo>
                    <a:pt x="0" y="181795"/>
                  </a:lnTo>
                  <a:lnTo>
                    <a:pt x="4508" y="189338"/>
                  </a:lnTo>
                  <a:lnTo>
                    <a:pt x="12052" y="192158"/>
                  </a:lnTo>
                  <a:lnTo>
                    <a:pt x="41187" y="198840"/>
                  </a:lnTo>
                  <a:lnTo>
                    <a:pt x="70319" y="198655"/>
                  </a:lnTo>
                  <a:lnTo>
                    <a:pt x="99452" y="193892"/>
                  </a:lnTo>
                  <a:lnTo>
                    <a:pt x="135495" y="185147"/>
                  </a:lnTo>
                  <a:lnTo>
                    <a:pt x="57150" y="185147"/>
                  </a:lnTo>
                  <a:lnTo>
                    <a:pt x="57150" y="184614"/>
                  </a:lnTo>
                  <a:lnTo>
                    <a:pt x="42862" y="184614"/>
                  </a:lnTo>
                  <a:lnTo>
                    <a:pt x="36353" y="183802"/>
                  </a:lnTo>
                  <a:lnTo>
                    <a:pt x="29887" y="182568"/>
                  </a:lnTo>
                  <a:lnTo>
                    <a:pt x="23458" y="180883"/>
                  </a:lnTo>
                  <a:lnTo>
                    <a:pt x="17165" y="178758"/>
                  </a:lnTo>
                  <a:lnTo>
                    <a:pt x="16182" y="178404"/>
                  </a:lnTo>
                  <a:lnTo>
                    <a:pt x="16029" y="178404"/>
                  </a:lnTo>
                  <a:lnTo>
                    <a:pt x="14287" y="176702"/>
                  </a:lnTo>
                  <a:lnTo>
                    <a:pt x="14287" y="153004"/>
                  </a:lnTo>
                  <a:lnTo>
                    <a:pt x="45760" y="153004"/>
                  </a:lnTo>
                  <a:lnTo>
                    <a:pt x="44591" y="151270"/>
                  </a:lnTo>
                  <a:lnTo>
                    <a:pt x="30966" y="142085"/>
                  </a:lnTo>
                  <a:lnTo>
                    <a:pt x="14287" y="138716"/>
                  </a:lnTo>
                  <a:lnTo>
                    <a:pt x="14287" y="81566"/>
                  </a:lnTo>
                  <a:lnTo>
                    <a:pt x="30937" y="78211"/>
                  </a:lnTo>
                  <a:lnTo>
                    <a:pt x="44543" y="69063"/>
                  </a:lnTo>
                  <a:lnTo>
                    <a:pt x="45752" y="67279"/>
                  </a:lnTo>
                  <a:lnTo>
                    <a:pt x="14287" y="67279"/>
                  </a:lnTo>
                  <a:lnTo>
                    <a:pt x="14338" y="35351"/>
                  </a:lnTo>
                  <a:lnTo>
                    <a:pt x="14465" y="35033"/>
                  </a:lnTo>
                  <a:lnTo>
                    <a:pt x="15760" y="34144"/>
                  </a:lnTo>
                  <a:lnTo>
                    <a:pt x="16967" y="33967"/>
                  </a:lnTo>
                  <a:lnTo>
                    <a:pt x="97798" y="33967"/>
                  </a:lnTo>
                  <a:lnTo>
                    <a:pt x="113435" y="30545"/>
                  </a:lnTo>
                  <a:lnTo>
                    <a:pt x="136931" y="24632"/>
                  </a:lnTo>
                  <a:lnTo>
                    <a:pt x="49295" y="24632"/>
                  </a:lnTo>
                  <a:lnTo>
                    <a:pt x="22622" y="20575"/>
                  </a:lnTo>
                  <a:lnTo>
                    <a:pt x="24625" y="20575"/>
                  </a:lnTo>
                  <a:lnTo>
                    <a:pt x="14908" y="20124"/>
                  </a:lnTo>
                  <a:close/>
                </a:path>
                <a:path w="257175" h="199389">
                  <a:moveTo>
                    <a:pt x="255178" y="13697"/>
                  </a:moveTo>
                  <a:lnTo>
                    <a:pt x="200025" y="13697"/>
                  </a:lnTo>
                  <a:lnTo>
                    <a:pt x="200025" y="17266"/>
                  </a:lnTo>
                  <a:lnTo>
                    <a:pt x="203409" y="33967"/>
                  </a:lnTo>
                  <a:lnTo>
                    <a:pt x="212583" y="47570"/>
                  </a:lnTo>
                  <a:lnTo>
                    <a:pt x="226208" y="56759"/>
                  </a:lnTo>
                  <a:lnTo>
                    <a:pt x="242887" y="60129"/>
                  </a:lnTo>
                  <a:lnTo>
                    <a:pt x="242887" y="117279"/>
                  </a:lnTo>
                  <a:lnTo>
                    <a:pt x="226237" y="120633"/>
                  </a:lnTo>
                  <a:lnTo>
                    <a:pt x="212631" y="129782"/>
                  </a:lnTo>
                  <a:lnTo>
                    <a:pt x="203437" y="143350"/>
                  </a:lnTo>
                  <a:lnTo>
                    <a:pt x="200025" y="159963"/>
                  </a:lnTo>
                  <a:lnTo>
                    <a:pt x="179853" y="161381"/>
                  </a:lnTo>
                  <a:lnTo>
                    <a:pt x="180406" y="161381"/>
                  </a:lnTo>
                  <a:lnTo>
                    <a:pt x="162045" y="164288"/>
                  </a:lnTo>
                  <a:lnTo>
                    <a:pt x="143739" y="168293"/>
                  </a:lnTo>
                  <a:lnTo>
                    <a:pt x="103053" y="178404"/>
                  </a:lnTo>
                  <a:lnTo>
                    <a:pt x="87772" y="181650"/>
                  </a:lnTo>
                  <a:lnTo>
                    <a:pt x="72273" y="184053"/>
                  </a:lnTo>
                  <a:lnTo>
                    <a:pt x="57150" y="185147"/>
                  </a:lnTo>
                  <a:lnTo>
                    <a:pt x="135495" y="185147"/>
                  </a:lnTo>
                  <a:lnTo>
                    <a:pt x="155283" y="180309"/>
                  </a:lnTo>
                  <a:lnTo>
                    <a:pt x="181991" y="175557"/>
                  </a:lnTo>
                  <a:lnTo>
                    <a:pt x="208708" y="174337"/>
                  </a:lnTo>
                  <a:lnTo>
                    <a:pt x="251764" y="174337"/>
                  </a:lnTo>
                  <a:lnTo>
                    <a:pt x="255227" y="170719"/>
                  </a:lnTo>
                  <a:lnTo>
                    <a:pt x="256797" y="164895"/>
                  </a:lnTo>
                  <a:lnTo>
                    <a:pt x="240267" y="164895"/>
                  </a:lnTo>
                  <a:lnTo>
                    <a:pt x="230873" y="162326"/>
                  </a:lnTo>
                  <a:lnTo>
                    <a:pt x="222567" y="160992"/>
                  </a:lnTo>
                  <a:lnTo>
                    <a:pt x="214312" y="160370"/>
                  </a:lnTo>
                  <a:lnTo>
                    <a:pt x="214348" y="159963"/>
                  </a:lnTo>
                  <a:lnTo>
                    <a:pt x="216481" y="149422"/>
                  </a:lnTo>
                  <a:lnTo>
                    <a:pt x="216561" y="149027"/>
                  </a:lnTo>
                  <a:lnTo>
                    <a:pt x="222689" y="139943"/>
                  </a:lnTo>
                  <a:lnTo>
                    <a:pt x="231773" y="133815"/>
                  </a:lnTo>
                  <a:lnTo>
                    <a:pt x="242887" y="131566"/>
                  </a:lnTo>
                  <a:lnTo>
                    <a:pt x="257175" y="131566"/>
                  </a:lnTo>
                  <a:lnTo>
                    <a:pt x="257175" y="45841"/>
                  </a:lnTo>
                  <a:lnTo>
                    <a:pt x="242887" y="45841"/>
                  </a:lnTo>
                  <a:lnTo>
                    <a:pt x="231773" y="43593"/>
                  </a:lnTo>
                  <a:lnTo>
                    <a:pt x="222785" y="37528"/>
                  </a:lnTo>
                  <a:lnTo>
                    <a:pt x="222043" y="36507"/>
                  </a:lnTo>
                  <a:lnTo>
                    <a:pt x="216561" y="28380"/>
                  </a:lnTo>
                  <a:lnTo>
                    <a:pt x="214312" y="17266"/>
                  </a:lnTo>
                  <a:lnTo>
                    <a:pt x="214312" y="14231"/>
                  </a:lnTo>
                  <a:lnTo>
                    <a:pt x="255497" y="14231"/>
                  </a:lnTo>
                  <a:lnTo>
                    <a:pt x="255178" y="13697"/>
                  </a:lnTo>
                  <a:close/>
                </a:path>
                <a:path w="257175" h="199389">
                  <a:moveTo>
                    <a:pt x="45760" y="153004"/>
                  </a:moveTo>
                  <a:lnTo>
                    <a:pt x="14287" y="153004"/>
                  </a:lnTo>
                  <a:lnTo>
                    <a:pt x="25401" y="155252"/>
                  </a:lnTo>
                  <a:lnTo>
                    <a:pt x="34485" y="161381"/>
                  </a:lnTo>
                  <a:lnTo>
                    <a:pt x="40614" y="170465"/>
                  </a:lnTo>
                  <a:lnTo>
                    <a:pt x="42862" y="181650"/>
                  </a:lnTo>
                  <a:lnTo>
                    <a:pt x="42862" y="184614"/>
                  </a:lnTo>
                  <a:lnTo>
                    <a:pt x="57150" y="184614"/>
                  </a:lnTo>
                  <a:lnTo>
                    <a:pt x="57150" y="181650"/>
                  </a:lnTo>
                  <a:lnTo>
                    <a:pt x="53779" y="164895"/>
                  </a:lnTo>
                  <a:lnTo>
                    <a:pt x="45760" y="153004"/>
                  </a:lnTo>
                  <a:close/>
                </a:path>
                <a:path w="257175" h="199389">
                  <a:moveTo>
                    <a:pt x="251764" y="174337"/>
                  </a:moveTo>
                  <a:lnTo>
                    <a:pt x="208708" y="174337"/>
                  </a:lnTo>
                  <a:lnTo>
                    <a:pt x="235432" y="178404"/>
                  </a:lnTo>
                  <a:lnTo>
                    <a:pt x="243180" y="178758"/>
                  </a:lnTo>
                  <a:lnTo>
                    <a:pt x="250170" y="176002"/>
                  </a:lnTo>
                  <a:lnTo>
                    <a:pt x="251764" y="174337"/>
                  </a:lnTo>
                  <a:close/>
                </a:path>
                <a:path w="257175" h="199389">
                  <a:moveTo>
                    <a:pt x="257175" y="131566"/>
                  </a:moveTo>
                  <a:lnTo>
                    <a:pt x="242887" y="131566"/>
                  </a:lnTo>
                  <a:lnTo>
                    <a:pt x="242836" y="163583"/>
                  </a:lnTo>
                  <a:lnTo>
                    <a:pt x="242709" y="163799"/>
                  </a:lnTo>
                  <a:lnTo>
                    <a:pt x="242303" y="164065"/>
                  </a:lnTo>
                  <a:lnTo>
                    <a:pt x="241414" y="164700"/>
                  </a:lnTo>
                  <a:lnTo>
                    <a:pt x="240097" y="164895"/>
                  </a:lnTo>
                  <a:lnTo>
                    <a:pt x="256797" y="164895"/>
                  </a:lnTo>
                  <a:lnTo>
                    <a:pt x="256849" y="164700"/>
                  </a:lnTo>
                  <a:lnTo>
                    <a:pt x="256961" y="164288"/>
                  </a:lnTo>
                  <a:lnTo>
                    <a:pt x="257020" y="164065"/>
                  </a:lnTo>
                  <a:lnTo>
                    <a:pt x="257092" y="163799"/>
                  </a:lnTo>
                  <a:lnTo>
                    <a:pt x="257175" y="131566"/>
                  </a:lnTo>
                  <a:close/>
                </a:path>
                <a:path w="257175" h="199389">
                  <a:moveTo>
                    <a:pt x="128587" y="49410"/>
                  </a:moveTo>
                  <a:lnTo>
                    <a:pt x="111415" y="53520"/>
                  </a:lnTo>
                  <a:lnTo>
                    <a:pt x="97845" y="64539"/>
                  </a:lnTo>
                  <a:lnTo>
                    <a:pt x="88930" y="80496"/>
                  </a:lnTo>
                  <a:lnTo>
                    <a:pt x="85725" y="99422"/>
                  </a:lnTo>
                  <a:lnTo>
                    <a:pt x="88930" y="118347"/>
                  </a:lnTo>
                  <a:lnTo>
                    <a:pt x="97845" y="134300"/>
                  </a:lnTo>
                  <a:lnTo>
                    <a:pt x="111415" y="145314"/>
                  </a:lnTo>
                  <a:lnTo>
                    <a:pt x="128587" y="149422"/>
                  </a:lnTo>
                  <a:lnTo>
                    <a:pt x="145759" y="145314"/>
                  </a:lnTo>
                  <a:lnTo>
                    <a:pt x="158300" y="135135"/>
                  </a:lnTo>
                  <a:lnTo>
                    <a:pt x="128587" y="135135"/>
                  </a:lnTo>
                  <a:lnTo>
                    <a:pt x="117961" y="132505"/>
                  </a:lnTo>
                  <a:lnTo>
                    <a:pt x="108823" y="125146"/>
                  </a:lnTo>
                  <a:lnTo>
                    <a:pt x="102423" y="113854"/>
                  </a:lnTo>
                  <a:lnTo>
                    <a:pt x="100012" y="99422"/>
                  </a:lnTo>
                  <a:lnTo>
                    <a:pt x="102423" y="84984"/>
                  </a:lnTo>
                  <a:lnTo>
                    <a:pt x="108823" y="73687"/>
                  </a:lnTo>
                  <a:lnTo>
                    <a:pt x="117961" y="66327"/>
                  </a:lnTo>
                  <a:lnTo>
                    <a:pt x="128587" y="63697"/>
                  </a:lnTo>
                  <a:lnTo>
                    <a:pt x="158293" y="63697"/>
                  </a:lnTo>
                  <a:lnTo>
                    <a:pt x="145759" y="53520"/>
                  </a:lnTo>
                  <a:lnTo>
                    <a:pt x="128587" y="49410"/>
                  </a:lnTo>
                  <a:close/>
                </a:path>
                <a:path w="257175" h="199389">
                  <a:moveTo>
                    <a:pt x="158293" y="63697"/>
                  </a:moveTo>
                  <a:lnTo>
                    <a:pt x="128587" y="63697"/>
                  </a:lnTo>
                  <a:lnTo>
                    <a:pt x="139213" y="66327"/>
                  </a:lnTo>
                  <a:lnTo>
                    <a:pt x="148351" y="73687"/>
                  </a:lnTo>
                  <a:lnTo>
                    <a:pt x="154751" y="84984"/>
                  </a:lnTo>
                  <a:lnTo>
                    <a:pt x="157162" y="99422"/>
                  </a:lnTo>
                  <a:lnTo>
                    <a:pt x="154751" y="113854"/>
                  </a:lnTo>
                  <a:lnTo>
                    <a:pt x="148351" y="125146"/>
                  </a:lnTo>
                  <a:lnTo>
                    <a:pt x="139213" y="132505"/>
                  </a:lnTo>
                  <a:lnTo>
                    <a:pt x="128587" y="135135"/>
                  </a:lnTo>
                  <a:lnTo>
                    <a:pt x="158300" y="135135"/>
                  </a:lnTo>
                  <a:lnTo>
                    <a:pt x="159329" y="134300"/>
                  </a:lnTo>
                  <a:lnTo>
                    <a:pt x="168244" y="118347"/>
                  </a:lnTo>
                  <a:lnTo>
                    <a:pt x="171450" y="99422"/>
                  </a:lnTo>
                  <a:lnTo>
                    <a:pt x="168244" y="80496"/>
                  </a:lnTo>
                  <a:lnTo>
                    <a:pt x="159329" y="64539"/>
                  </a:lnTo>
                  <a:lnTo>
                    <a:pt x="158293" y="63697"/>
                  </a:lnTo>
                  <a:close/>
                </a:path>
                <a:path w="257175" h="199389">
                  <a:moveTo>
                    <a:pt x="97798" y="33967"/>
                  </a:moveTo>
                  <a:lnTo>
                    <a:pt x="16967" y="33967"/>
                  </a:lnTo>
                  <a:lnTo>
                    <a:pt x="26301" y="36507"/>
                  </a:lnTo>
                  <a:lnTo>
                    <a:pt x="34607" y="37853"/>
                  </a:lnTo>
                  <a:lnTo>
                    <a:pt x="42862" y="38475"/>
                  </a:lnTo>
                  <a:lnTo>
                    <a:pt x="42826" y="38882"/>
                  </a:lnTo>
                  <a:lnTo>
                    <a:pt x="14287" y="67279"/>
                  </a:lnTo>
                  <a:lnTo>
                    <a:pt x="45752" y="67279"/>
                  </a:lnTo>
                  <a:lnTo>
                    <a:pt x="53737" y="55495"/>
                  </a:lnTo>
                  <a:lnTo>
                    <a:pt x="57150" y="38882"/>
                  </a:lnTo>
                  <a:lnTo>
                    <a:pt x="76327" y="37528"/>
                  </a:lnTo>
                  <a:lnTo>
                    <a:pt x="95129" y="34551"/>
                  </a:lnTo>
                  <a:lnTo>
                    <a:pt x="97798" y="33967"/>
                  </a:lnTo>
                  <a:close/>
                </a:path>
                <a:path w="257175" h="199389">
                  <a:moveTo>
                    <a:pt x="255497" y="14231"/>
                  </a:moveTo>
                  <a:lnTo>
                    <a:pt x="214312" y="14231"/>
                  </a:lnTo>
                  <a:lnTo>
                    <a:pt x="220821" y="15037"/>
                  </a:lnTo>
                  <a:lnTo>
                    <a:pt x="227287" y="16272"/>
                  </a:lnTo>
                  <a:lnTo>
                    <a:pt x="233716" y="17960"/>
                  </a:lnTo>
                  <a:lnTo>
                    <a:pt x="240118" y="20124"/>
                  </a:lnTo>
                  <a:lnTo>
                    <a:pt x="241282" y="20575"/>
                  </a:lnTo>
                  <a:lnTo>
                    <a:pt x="242887" y="22130"/>
                  </a:lnTo>
                  <a:lnTo>
                    <a:pt x="242887" y="45841"/>
                  </a:lnTo>
                  <a:lnTo>
                    <a:pt x="257175" y="45841"/>
                  </a:lnTo>
                  <a:lnTo>
                    <a:pt x="257175" y="17038"/>
                  </a:lnTo>
                  <a:lnTo>
                    <a:pt x="255497" y="14231"/>
                  </a:lnTo>
                  <a:close/>
                </a:path>
                <a:path w="257175" h="199389">
                  <a:moveTo>
                    <a:pt x="215987" y="0"/>
                  </a:moveTo>
                  <a:lnTo>
                    <a:pt x="186855" y="183"/>
                  </a:lnTo>
                  <a:lnTo>
                    <a:pt x="157722" y="4946"/>
                  </a:lnTo>
                  <a:lnTo>
                    <a:pt x="101891" y="18525"/>
                  </a:lnTo>
                  <a:lnTo>
                    <a:pt x="75184" y="23281"/>
                  </a:lnTo>
                  <a:lnTo>
                    <a:pt x="45718" y="24632"/>
                  </a:lnTo>
                  <a:lnTo>
                    <a:pt x="136931" y="24632"/>
                  </a:lnTo>
                  <a:lnTo>
                    <a:pt x="153440" y="20575"/>
                  </a:lnTo>
                  <a:lnTo>
                    <a:pt x="169035" y="17266"/>
                  </a:lnTo>
                  <a:lnTo>
                    <a:pt x="168899" y="17266"/>
                  </a:lnTo>
                  <a:lnTo>
                    <a:pt x="184901" y="14790"/>
                  </a:lnTo>
                  <a:lnTo>
                    <a:pt x="200025" y="13697"/>
                  </a:lnTo>
                  <a:lnTo>
                    <a:pt x="255178" y="13697"/>
                  </a:lnTo>
                  <a:lnTo>
                    <a:pt x="252666" y="9494"/>
                  </a:lnTo>
                  <a:lnTo>
                    <a:pt x="245122" y="6687"/>
                  </a:lnTo>
                  <a:lnTo>
                    <a:pt x="215987" y="0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22736" y="2316162"/>
            <a:ext cx="3625850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endParaRPr sz="1650" dirty="0">
              <a:latin typeface="Tahoma"/>
              <a:cs typeface="Taho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9979" y="423708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Контракт выступает универсальным хранилищем сессий для совершения сделок между пользователями.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087" y="2712357"/>
            <a:ext cx="401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 заключении сделки, происходит конвертация местной валюты в </a:t>
            </a:r>
            <a:r>
              <a:rPr lang="en-US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</a:t>
            </a:r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основываясь на данных, поставляемых в реальном времени. 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6322736" y="3904297"/>
            <a:ext cx="3625850" cy="9791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00" b="1" spc="6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adverts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3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endParaRPr sz="1650" dirty="0">
              <a:latin typeface="Tahoma"/>
              <a:cs typeface="Taho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7023" y="4294232"/>
            <a:ext cx="401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Актуальные</a:t>
            </a:r>
            <a:r>
              <a:rPr lang="en-US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spc="7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объявления, обновляющиеся в реальном времени при совершении сделок.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6309129" y="2272817"/>
            <a:ext cx="4043679" cy="6137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1600" b="1" spc="8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</a:t>
            </a:r>
            <a:r>
              <a:rPr lang="en-US" sz="1600" b="1" spc="85" dirty="0" smtClean="0">
                <a:solidFill>
                  <a:srgbClr val="E5E0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Chainlink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30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endParaRPr sz="13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06F967-7BBA-4214-96B7-736FE4F4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54025"/>
            <a:ext cx="8328025" cy="1031051"/>
          </a:xfrm>
        </p:spPr>
        <p:txBody>
          <a:bodyPr/>
          <a:lstStyle/>
          <a:p>
            <a:r>
              <a:rPr lang="ru-RU" dirty="0" smtClean="0"/>
              <a:t>Потенциал проекта. Интеграция с </a:t>
            </a:r>
            <a:r>
              <a:rPr lang="en-US" dirty="0" smtClean="0"/>
              <a:t>IPFS</a:t>
            </a:r>
            <a:r>
              <a:rPr lang="ru-RU" dirty="0"/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object 2"/>
          <p:cNvSpPr txBox="1">
            <a:spLocks noGrp="1"/>
          </p:cNvSpPr>
          <p:nvPr>
            <p:ph type="body" idx="1"/>
          </p:nvPr>
        </p:nvSpPr>
        <p:spPr>
          <a:xfrm>
            <a:off x="838200" y="1943203"/>
            <a:ext cx="5797550" cy="336694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Для развития в сторону хранения договоров децентрализовано, требуется интеграция с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IPFS.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Модификация процесс, добавления данного сервиса позволит полноценно хранить шаблоны договоров для каждой из сессий, при этом давать доступ только участникам.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возможно добавление электронной подписи для завершения сделки 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 договора юридически правильным.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10" y="1485076"/>
            <a:ext cx="3331379" cy="4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06F967-7BBA-4214-96B7-736FE4F4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54025"/>
            <a:ext cx="9553575" cy="515526"/>
          </a:xfrm>
        </p:spPr>
        <p:txBody>
          <a:bodyPr/>
          <a:lstStyle/>
          <a:p>
            <a:r>
              <a:rPr lang="ru-RU" dirty="0" smtClean="0"/>
              <a:t>Потенциал проекта. Сбор данных. </a:t>
            </a:r>
            <a:endParaRPr lang="ru-RU" dirty="0"/>
          </a:p>
        </p:txBody>
      </p:sp>
      <p:sp>
        <p:nvSpPr>
          <p:cNvPr id="4" name="object 2"/>
          <p:cNvSpPr txBox="1">
            <a:spLocks noGrp="1"/>
          </p:cNvSpPr>
          <p:nvPr>
            <p:ph type="body" idx="1"/>
          </p:nvPr>
        </p:nvSpPr>
        <p:spPr>
          <a:xfrm>
            <a:off x="4343400" y="2079625"/>
            <a:ext cx="5797550" cy="2615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Важной составляющей сервиса является сбор достоверных данных, их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создание неизменяемой истории каждого транспортного средства, что позволит повысить уровень доверия к нашему сервису и посодействует более справедливому ценообразованию на рынке перепродажи автомобилей.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4" y="1317625"/>
            <a:ext cx="34374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7162165" cy="1006475"/>
          </a:xfrm>
          <a:prstGeom prst="rect">
            <a:avLst/>
          </a:prstGeom>
        </p:spPr>
        <p:txBody>
          <a:bodyPr vert="horz" wrap="square" lIns="0" tIns="482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pc="110" dirty="0" smtClean="0">
                <a:latin typeface="Tahoma"/>
                <a:cs typeface="Tahoma"/>
              </a:rPr>
              <a:t>Схема путей пользователей</a:t>
            </a:r>
            <a:endParaRPr spc="105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0930" y="1831339"/>
            <a:ext cx="4605655" cy="261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sz="1350" dirty="0">
              <a:latin typeface="Roboto"/>
              <a:cs typeface="Robo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" y="1470025"/>
            <a:ext cx="11330315" cy="4845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454025"/>
            <a:ext cx="7162165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3аключе</a:t>
            </a:r>
            <a:r>
              <a:rPr lang="ru-RU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spc="1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ие</a:t>
            </a:r>
            <a:endParaRPr spc="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9359" y="1360884"/>
            <a:ext cx="878840" cy="4136390"/>
            <a:chOff x="589359" y="1360884"/>
            <a:chExt cx="878840" cy="4136390"/>
          </a:xfrm>
        </p:grpSpPr>
        <p:sp>
          <p:nvSpPr>
            <p:cNvPr id="4" name="object 4"/>
            <p:cNvSpPr/>
            <p:nvPr/>
          </p:nvSpPr>
          <p:spPr>
            <a:xfrm>
              <a:off x="600075" y="13715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0075" y="13715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876" y="1766887"/>
              <a:ext cx="237107" cy="2292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0075" y="24002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075" y="24002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4875" y="2807017"/>
              <a:ext cx="257175" cy="206375"/>
            </a:xfrm>
            <a:custGeom>
              <a:avLst/>
              <a:gdLst/>
              <a:ahLst/>
              <a:cxnLst/>
              <a:rect l="l" t="t" r="r" b="b"/>
              <a:pathLst>
                <a:path w="257175" h="206375">
                  <a:moveTo>
                    <a:pt x="26094" y="25793"/>
                  </a:moveTo>
                  <a:lnTo>
                    <a:pt x="25340" y="25793"/>
                  </a:lnTo>
                  <a:lnTo>
                    <a:pt x="15715" y="27740"/>
                  </a:lnTo>
                  <a:lnTo>
                    <a:pt x="7539" y="33256"/>
                  </a:lnTo>
                  <a:lnTo>
                    <a:pt x="2023" y="41431"/>
                  </a:lnTo>
                  <a:lnTo>
                    <a:pt x="0" y="51435"/>
                  </a:lnTo>
                  <a:lnTo>
                    <a:pt x="0" y="138315"/>
                  </a:lnTo>
                  <a:lnTo>
                    <a:pt x="49386" y="206336"/>
                  </a:lnTo>
                  <a:lnTo>
                    <a:pt x="53483" y="206336"/>
                  </a:lnTo>
                  <a:lnTo>
                    <a:pt x="58464" y="201358"/>
                  </a:lnTo>
                  <a:lnTo>
                    <a:pt x="58464" y="197256"/>
                  </a:lnTo>
                  <a:lnTo>
                    <a:pt x="16231" y="155028"/>
                  </a:lnTo>
                  <a:lnTo>
                    <a:pt x="12858" y="146824"/>
                  </a:lnTo>
                  <a:lnTo>
                    <a:pt x="12858" y="44323"/>
                  </a:lnTo>
                  <a:lnTo>
                    <a:pt x="18602" y="38582"/>
                  </a:lnTo>
                  <a:lnTo>
                    <a:pt x="47488" y="38582"/>
                  </a:lnTo>
                  <a:lnTo>
                    <a:pt x="43895" y="33256"/>
                  </a:lnTo>
                  <a:lnTo>
                    <a:pt x="35719" y="27740"/>
                  </a:lnTo>
                  <a:lnTo>
                    <a:pt x="26094" y="25793"/>
                  </a:lnTo>
                  <a:close/>
                </a:path>
                <a:path w="257175" h="206375">
                  <a:moveTo>
                    <a:pt x="253228" y="38582"/>
                  </a:moveTo>
                  <a:lnTo>
                    <a:pt x="238572" y="38582"/>
                  </a:lnTo>
                  <a:lnTo>
                    <a:pt x="244316" y="44323"/>
                  </a:lnTo>
                  <a:lnTo>
                    <a:pt x="244316" y="146824"/>
                  </a:lnTo>
                  <a:lnTo>
                    <a:pt x="240943" y="155028"/>
                  </a:lnTo>
                  <a:lnTo>
                    <a:pt x="198705" y="197256"/>
                  </a:lnTo>
                  <a:lnTo>
                    <a:pt x="198705" y="201358"/>
                  </a:lnTo>
                  <a:lnTo>
                    <a:pt x="203691" y="206336"/>
                  </a:lnTo>
                  <a:lnTo>
                    <a:pt x="207788" y="206336"/>
                  </a:lnTo>
                  <a:lnTo>
                    <a:pt x="243993" y="170141"/>
                  </a:lnTo>
                  <a:lnTo>
                    <a:pt x="257175" y="138315"/>
                  </a:lnTo>
                  <a:lnTo>
                    <a:pt x="257175" y="51435"/>
                  </a:lnTo>
                  <a:lnTo>
                    <a:pt x="255199" y="41668"/>
                  </a:lnTo>
                  <a:lnTo>
                    <a:pt x="255151" y="41431"/>
                  </a:lnTo>
                  <a:lnTo>
                    <a:pt x="253228" y="38582"/>
                  </a:lnTo>
                  <a:close/>
                </a:path>
                <a:path w="257175" h="206375">
                  <a:moveTo>
                    <a:pt x="91899" y="108534"/>
                  </a:moveTo>
                  <a:lnTo>
                    <a:pt x="73734" y="108534"/>
                  </a:lnTo>
                  <a:lnTo>
                    <a:pt x="119265" y="154063"/>
                  </a:lnTo>
                  <a:lnTo>
                    <a:pt x="122158" y="161048"/>
                  </a:lnTo>
                  <a:lnTo>
                    <a:pt x="122158" y="202844"/>
                  </a:lnTo>
                  <a:lnTo>
                    <a:pt x="125050" y="205740"/>
                  </a:lnTo>
                  <a:lnTo>
                    <a:pt x="132124" y="205740"/>
                  </a:lnTo>
                  <a:lnTo>
                    <a:pt x="135017" y="202844"/>
                  </a:lnTo>
                  <a:lnTo>
                    <a:pt x="135017" y="161048"/>
                  </a:lnTo>
                  <a:lnTo>
                    <a:pt x="137909" y="154063"/>
                  </a:lnTo>
                  <a:lnTo>
                    <a:pt x="145465" y="146507"/>
                  </a:lnTo>
                  <a:lnTo>
                    <a:pt x="128587" y="146507"/>
                  </a:lnTo>
                  <a:lnTo>
                    <a:pt x="127083" y="144132"/>
                  </a:lnTo>
                  <a:lnTo>
                    <a:pt x="125253" y="141884"/>
                  </a:lnTo>
                  <a:lnTo>
                    <a:pt x="91899" y="108534"/>
                  </a:lnTo>
                  <a:close/>
                </a:path>
                <a:path w="257175" h="206375">
                  <a:moveTo>
                    <a:pt x="47488" y="38582"/>
                  </a:moveTo>
                  <a:lnTo>
                    <a:pt x="32832" y="38582"/>
                  </a:lnTo>
                  <a:lnTo>
                    <a:pt x="38576" y="44323"/>
                  </a:lnTo>
                  <a:lnTo>
                    <a:pt x="38576" y="101384"/>
                  </a:lnTo>
                  <a:lnTo>
                    <a:pt x="81532" y="161340"/>
                  </a:lnTo>
                  <a:lnTo>
                    <a:pt x="85631" y="161340"/>
                  </a:lnTo>
                  <a:lnTo>
                    <a:pt x="90611" y="156349"/>
                  </a:lnTo>
                  <a:lnTo>
                    <a:pt x="90611" y="152260"/>
                  </a:lnTo>
                  <a:lnTo>
                    <a:pt x="60314" y="121958"/>
                  </a:lnTo>
                  <a:lnTo>
                    <a:pt x="60314" y="115925"/>
                  </a:lnTo>
                  <a:lnTo>
                    <a:pt x="67707" y="108534"/>
                  </a:lnTo>
                  <a:lnTo>
                    <a:pt x="91899" y="108534"/>
                  </a:lnTo>
                  <a:lnTo>
                    <a:pt x="90171" y="106807"/>
                  </a:lnTo>
                  <a:lnTo>
                    <a:pt x="51955" y="106807"/>
                  </a:lnTo>
                  <a:lnTo>
                    <a:pt x="51692" y="105524"/>
                  </a:lnTo>
                  <a:lnTo>
                    <a:pt x="51593" y="105041"/>
                  </a:lnTo>
                  <a:lnTo>
                    <a:pt x="51526" y="104279"/>
                  </a:lnTo>
                  <a:lnTo>
                    <a:pt x="51435" y="51435"/>
                  </a:lnTo>
                  <a:lnTo>
                    <a:pt x="49459" y="41668"/>
                  </a:lnTo>
                  <a:lnTo>
                    <a:pt x="49411" y="41431"/>
                  </a:lnTo>
                  <a:lnTo>
                    <a:pt x="47488" y="38582"/>
                  </a:lnTo>
                  <a:close/>
                </a:path>
                <a:path w="257175" h="206375">
                  <a:moveTo>
                    <a:pt x="217889" y="108534"/>
                  </a:moveTo>
                  <a:lnTo>
                    <a:pt x="189463" y="108534"/>
                  </a:lnTo>
                  <a:lnTo>
                    <a:pt x="196860" y="115925"/>
                  </a:lnTo>
                  <a:lnTo>
                    <a:pt x="196860" y="121958"/>
                  </a:lnTo>
                  <a:lnTo>
                    <a:pt x="166557" y="152260"/>
                  </a:lnTo>
                  <a:lnTo>
                    <a:pt x="166557" y="156349"/>
                  </a:lnTo>
                  <a:lnTo>
                    <a:pt x="171543" y="161340"/>
                  </a:lnTo>
                  <a:lnTo>
                    <a:pt x="175642" y="161340"/>
                  </a:lnTo>
                  <a:lnTo>
                    <a:pt x="206583" y="130390"/>
                  </a:lnTo>
                  <a:lnTo>
                    <a:pt x="211698" y="124153"/>
                  </a:lnTo>
                  <a:lnTo>
                    <a:pt x="215469" y="117092"/>
                  </a:lnTo>
                  <a:lnTo>
                    <a:pt x="217800" y="109429"/>
                  </a:lnTo>
                  <a:lnTo>
                    <a:pt x="217889" y="108534"/>
                  </a:lnTo>
                  <a:close/>
                </a:path>
                <a:path w="257175" h="206375">
                  <a:moveTo>
                    <a:pt x="186451" y="96615"/>
                  </a:moveTo>
                  <a:lnTo>
                    <a:pt x="131921" y="141884"/>
                  </a:lnTo>
                  <a:lnTo>
                    <a:pt x="128587" y="146507"/>
                  </a:lnTo>
                  <a:lnTo>
                    <a:pt x="145465" y="146507"/>
                  </a:lnTo>
                  <a:lnTo>
                    <a:pt x="183436" y="108534"/>
                  </a:lnTo>
                  <a:lnTo>
                    <a:pt x="217889" y="108534"/>
                  </a:lnTo>
                  <a:lnTo>
                    <a:pt x="218060" y="106807"/>
                  </a:lnTo>
                  <a:lnTo>
                    <a:pt x="205219" y="106807"/>
                  </a:lnTo>
                  <a:lnTo>
                    <a:pt x="204376" y="105524"/>
                  </a:lnTo>
                  <a:lnTo>
                    <a:pt x="203368" y="104279"/>
                  </a:lnTo>
                  <a:lnTo>
                    <a:pt x="202331" y="103238"/>
                  </a:lnTo>
                  <a:lnTo>
                    <a:pt x="201821" y="102870"/>
                  </a:lnTo>
                  <a:lnTo>
                    <a:pt x="194856" y="98248"/>
                  </a:lnTo>
                  <a:lnTo>
                    <a:pt x="186451" y="96615"/>
                  </a:lnTo>
                  <a:close/>
                </a:path>
                <a:path w="257175" h="206375">
                  <a:moveTo>
                    <a:pt x="70723" y="96615"/>
                  </a:moveTo>
                  <a:lnTo>
                    <a:pt x="51955" y="106807"/>
                  </a:lnTo>
                  <a:lnTo>
                    <a:pt x="90171" y="106807"/>
                  </a:lnTo>
                  <a:lnTo>
                    <a:pt x="86602" y="103238"/>
                  </a:lnTo>
                  <a:lnTo>
                    <a:pt x="86092" y="102870"/>
                  </a:lnTo>
                  <a:lnTo>
                    <a:pt x="79127" y="98248"/>
                  </a:lnTo>
                  <a:lnTo>
                    <a:pt x="70723" y="96615"/>
                  </a:lnTo>
                  <a:close/>
                </a:path>
                <a:path w="257175" h="206375">
                  <a:moveTo>
                    <a:pt x="231834" y="25793"/>
                  </a:moveTo>
                  <a:lnTo>
                    <a:pt x="231080" y="25793"/>
                  </a:lnTo>
                  <a:lnTo>
                    <a:pt x="221455" y="27740"/>
                  </a:lnTo>
                  <a:lnTo>
                    <a:pt x="213279" y="33256"/>
                  </a:lnTo>
                  <a:lnTo>
                    <a:pt x="207763" y="41431"/>
                  </a:lnTo>
                  <a:lnTo>
                    <a:pt x="205740" y="51435"/>
                  </a:lnTo>
                  <a:lnTo>
                    <a:pt x="205648" y="104279"/>
                  </a:lnTo>
                  <a:lnTo>
                    <a:pt x="205581" y="105041"/>
                  </a:lnTo>
                  <a:lnTo>
                    <a:pt x="205219" y="106807"/>
                  </a:lnTo>
                  <a:lnTo>
                    <a:pt x="218060" y="106807"/>
                  </a:lnTo>
                  <a:lnTo>
                    <a:pt x="218598" y="101384"/>
                  </a:lnTo>
                  <a:lnTo>
                    <a:pt x="218598" y="44323"/>
                  </a:lnTo>
                  <a:lnTo>
                    <a:pt x="224342" y="38582"/>
                  </a:lnTo>
                  <a:lnTo>
                    <a:pt x="253228" y="38582"/>
                  </a:lnTo>
                  <a:lnTo>
                    <a:pt x="249635" y="33256"/>
                  </a:lnTo>
                  <a:lnTo>
                    <a:pt x="241459" y="27740"/>
                  </a:lnTo>
                  <a:lnTo>
                    <a:pt x="231834" y="25793"/>
                  </a:lnTo>
                  <a:close/>
                </a:path>
                <a:path w="257175" h="206375">
                  <a:moveTo>
                    <a:pt x="108390" y="71081"/>
                  </a:moveTo>
                  <a:lnTo>
                    <a:pt x="107819" y="71081"/>
                  </a:lnTo>
                  <a:lnTo>
                    <a:pt x="104345" y="72809"/>
                  </a:lnTo>
                  <a:lnTo>
                    <a:pt x="102105" y="79438"/>
                  </a:lnTo>
                  <a:lnTo>
                    <a:pt x="103872" y="83096"/>
                  </a:lnTo>
                  <a:lnTo>
                    <a:pt x="107250" y="84264"/>
                  </a:lnTo>
                  <a:lnTo>
                    <a:pt x="108093" y="84582"/>
                  </a:lnTo>
                  <a:lnTo>
                    <a:pt x="109943" y="85229"/>
                  </a:lnTo>
                  <a:lnTo>
                    <a:pt x="113600" y="86550"/>
                  </a:lnTo>
                  <a:lnTo>
                    <a:pt x="117912" y="88036"/>
                  </a:lnTo>
                  <a:lnTo>
                    <a:pt x="122158" y="88963"/>
                  </a:lnTo>
                  <a:lnTo>
                    <a:pt x="122158" y="99974"/>
                  </a:lnTo>
                  <a:lnTo>
                    <a:pt x="125050" y="102870"/>
                  </a:lnTo>
                  <a:lnTo>
                    <a:pt x="132124" y="102870"/>
                  </a:lnTo>
                  <a:lnTo>
                    <a:pt x="135017" y="99974"/>
                  </a:lnTo>
                  <a:lnTo>
                    <a:pt x="135017" y="89814"/>
                  </a:lnTo>
                  <a:lnTo>
                    <a:pt x="139476" y="89369"/>
                  </a:lnTo>
                  <a:lnTo>
                    <a:pt x="143976" y="88036"/>
                  </a:lnTo>
                  <a:lnTo>
                    <a:pt x="153540" y="81978"/>
                  </a:lnTo>
                  <a:lnTo>
                    <a:pt x="156767" y="77228"/>
                  </a:lnTo>
                  <a:lnTo>
                    <a:pt x="133353" y="77228"/>
                  </a:lnTo>
                  <a:lnTo>
                    <a:pt x="125253" y="76911"/>
                  </a:lnTo>
                  <a:lnTo>
                    <a:pt x="114484" y="73177"/>
                  </a:lnTo>
                  <a:lnTo>
                    <a:pt x="113477" y="72809"/>
                  </a:lnTo>
                  <a:lnTo>
                    <a:pt x="108390" y="71081"/>
                  </a:lnTo>
                  <a:close/>
                </a:path>
                <a:path w="257175" h="206375">
                  <a:moveTo>
                    <a:pt x="132124" y="0"/>
                  </a:moveTo>
                  <a:lnTo>
                    <a:pt x="125050" y="0"/>
                  </a:lnTo>
                  <a:lnTo>
                    <a:pt x="122158" y="2895"/>
                  </a:lnTo>
                  <a:lnTo>
                    <a:pt x="122158" y="13665"/>
                  </a:lnTo>
                  <a:lnTo>
                    <a:pt x="118983" y="14338"/>
                  </a:lnTo>
                  <a:lnTo>
                    <a:pt x="115808" y="15506"/>
                  </a:lnTo>
                  <a:lnTo>
                    <a:pt x="107369" y="20612"/>
                  </a:lnTo>
                  <a:lnTo>
                    <a:pt x="102870" y="26352"/>
                  </a:lnTo>
                  <a:lnTo>
                    <a:pt x="102950" y="42468"/>
                  </a:lnTo>
                  <a:lnTo>
                    <a:pt x="107330" y="47498"/>
                  </a:lnTo>
                  <a:lnTo>
                    <a:pt x="116973" y="53479"/>
                  </a:lnTo>
                  <a:lnTo>
                    <a:pt x="127541" y="56743"/>
                  </a:lnTo>
                  <a:lnTo>
                    <a:pt x="128225" y="56934"/>
                  </a:lnTo>
                  <a:lnTo>
                    <a:pt x="133652" y="58623"/>
                  </a:lnTo>
                  <a:lnTo>
                    <a:pt x="137909" y="60032"/>
                  </a:lnTo>
                  <a:lnTo>
                    <a:pt x="143614" y="63690"/>
                  </a:lnTo>
                  <a:lnTo>
                    <a:pt x="144621" y="65341"/>
                  </a:lnTo>
                  <a:lnTo>
                    <a:pt x="144701" y="71081"/>
                  </a:lnTo>
                  <a:lnTo>
                    <a:pt x="143296" y="73177"/>
                  </a:lnTo>
                  <a:lnTo>
                    <a:pt x="138351" y="76352"/>
                  </a:lnTo>
                  <a:lnTo>
                    <a:pt x="134456" y="77228"/>
                  </a:lnTo>
                  <a:lnTo>
                    <a:pt x="156767" y="77228"/>
                  </a:lnTo>
                  <a:lnTo>
                    <a:pt x="157638" y="75946"/>
                  </a:lnTo>
                  <a:lnTo>
                    <a:pt x="157519" y="67665"/>
                  </a:lnTo>
                  <a:lnTo>
                    <a:pt x="157440" y="59791"/>
                  </a:lnTo>
                  <a:lnTo>
                    <a:pt x="153139" y="54571"/>
                  </a:lnTo>
                  <a:lnTo>
                    <a:pt x="143212" y="48183"/>
                  </a:lnTo>
                  <a:lnTo>
                    <a:pt x="122317" y="41668"/>
                  </a:lnTo>
                  <a:lnTo>
                    <a:pt x="119265" y="39776"/>
                  </a:lnTo>
                  <a:lnTo>
                    <a:pt x="116572" y="38138"/>
                  </a:lnTo>
                  <a:lnTo>
                    <a:pt x="115768" y="36690"/>
                  </a:lnTo>
                  <a:lnTo>
                    <a:pt x="115768" y="31826"/>
                  </a:lnTo>
                  <a:lnTo>
                    <a:pt x="117053" y="29857"/>
                  </a:lnTo>
                  <a:lnTo>
                    <a:pt x="119627" y="28282"/>
                  </a:lnTo>
                  <a:lnTo>
                    <a:pt x="122440" y="26606"/>
                  </a:lnTo>
                  <a:lnTo>
                    <a:pt x="126078" y="25793"/>
                  </a:lnTo>
                  <a:lnTo>
                    <a:pt x="151473" y="25793"/>
                  </a:lnTo>
                  <a:lnTo>
                    <a:pt x="152861" y="20612"/>
                  </a:lnTo>
                  <a:lnTo>
                    <a:pt x="135017" y="13182"/>
                  </a:lnTo>
                  <a:lnTo>
                    <a:pt x="135017" y="2895"/>
                  </a:lnTo>
                  <a:lnTo>
                    <a:pt x="132124" y="0"/>
                  </a:lnTo>
                  <a:close/>
                </a:path>
                <a:path w="257175" h="206375">
                  <a:moveTo>
                    <a:pt x="151473" y="25793"/>
                  </a:moveTo>
                  <a:lnTo>
                    <a:pt x="134536" y="25793"/>
                  </a:lnTo>
                  <a:lnTo>
                    <a:pt x="139317" y="26797"/>
                  </a:lnTo>
                  <a:lnTo>
                    <a:pt x="147593" y="29057"/>
                  </a:lnTo>
                  <a:lnTo>
                    <a:pt x="151130" y="27076"/>
                  </a:lnTo>
                  <a:lnTo>
                    <a:pt x="151473" y="25793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075" y="34289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075" y="34289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7022" y="3809999"/>
              <a:ext cx="193040" cy="257175"/>
            </a:xfrm>
            <a:custGeom>
              <a:avLst/>
              <a:gdLst/>
              <a:ahLst/>
              <a:cxnLst/>
              <a:rect l="l" t="t" r="r" b="b"/>
              <a:pathLst>
                <a:path w="193040" h="257175">
                  <a:moveTo>
                    <a:pt x="51836" y="40182"/>
                  </a:moveTo>
                  <a:lnTo>
                    <a:pt x="32146" y="40182"/>
                  </a:lnTo>
                  <a:lnTo>
                    <a:pt x="19643" y="42712"/>
                  </a:lnTo>
                  <a:lnTo>
                    <a:pt x="9424" y="49606"/>
                  </a:lnTo>
                  <a:lnTo>
                    <a:pt x="2529" y="59824"/>
                  </a:lnTo>
                  <a:lnTo>
                    <a:pt x="0" y="72326"/>
                  </a:lnTo>
                  <a:lnTo>
                    <a:pt x="0" y="225031"/>
                  </a:lnTo>
                  <a:lnTo>
                    <a:pt x="2529" y="237533"/>
                  </a:lnTo>
                  <a:lnTo>
                    <a:pt x="9424" y="247751"/>
                  </a:lnTo>
                  <a:lnTo>
                    <a:pt x="19643" y="254645"/>
                  </a:lnTo>
                  <a:lnTo>
                    <a:pt x="32146" y="257175"/>
                  </a:lnTo>
                  <a:lnTo>
                    <a:pt x="160733" y="257175"/>
                  </a:lnTo>
                  <a:lnTo>
                    <a:pt x="173236" y="254645"/>
                  </a:lnTo>
                  <a:lnTo>
                    <a:pt x="183456" y="247751"/>
                  </a:lnTo>
                  <a:lnTo>
                    <a:pt x="187946" y="241096"/>
                  </a:lnTo>
                  <a:lnTo>
                    <a:pt x="23256" y="241096"/>
                  </a:lnTo>
                  <a:lnTo>
                    <a:pt x="16073" y="233921"/>
                  </a:lnTo>
                  <a:lnTo>
                    <a:pt x="16073" y="63436"/>
                  </a:lnTo>
                  <a:lnTo>
                    <a:pt x="23256" y="56261"/>
                  </a:lnTo>
                  <a:lnTo>
                    <a:pt x="48219" y="56261"/>
                  </a:lnTo>
                  <a:lnTo>
                    <a:pt x="48219" y="43802"/>
                  </a:lnTo>
                  <a:lnTo>
                    <a:pt x="51836" y="40182"/>
                  </a:lnTo>
                  <a:close/>
                </a:path>
                <a:path w="193040" h="257175">
                  <a:moveTo>
                    <a:pt x="187946" y="56261"/>
                  </a:moveTo>
                  <a:lnTo>
                    <a:pt x="169623" y="56261"/>
                  </a:lnTo>
                  <a:lnTo>
                    <a:pt x="176806" y="63436"/>
                  </a:lnTo>
                  <a:lnTo>
                    <a:pt x="176806" y="233921"/>
                  </a:lnTo>
                  <a:lnTo>
                    <a:pt x="169623" y="241096"/>
                  </a:lnTo>
                  <a:lnTo>
                    <a:pt x="187946" y="241096"/>
                  </a:lnTo>
                  <a:lnTo>
                    <a:pt x="190351" y="237533"/>
                  </a:lnTo>
                  <a:lnTo>
                    <a:pt x="192881" y="225031"/>
                  </a:lnTo>
                  <a:lnTo>
                    <a:pt x="192881" y="72326"/>
                  </a:lnTo>
                  <a:lnTo>
                    <a:pt x="190351" y="59824"/>
                  </a:lnTo>
                  <a:lnTo>
                    <a:pt x="187946" y="56261"/>
                  </a:lnTo>
                  <a:close/>
                </a:path>
                <a:path w="193040" h="257175">
                  <a:moveTo>
                    <a:pt x="59584" y="172796"/>
                  </a:moveTo>
                  <a:lnTo>
                    <a:pt x="52927" y="172796"/>
                  </a:lnTo>
                  <a:lnTo>
                    <a:pt x="50084" y="173964"/>
                  </a:lnTo>
                  <a:lnTo>
                    <a:pt x="45377" y="178676"/>
                  </a:lnTo>
                  <a:lnTo>
                    <a:pt x="44201" y="181521"/>
                  </a:lnTo>
                  <a:lnTo>
                    <a:pt x="44201" y="188175"/>
                  </a:lnTo>
                  <a:lnTo>
                    <a:pt x="45377" y="191008"/>
                  </a:lnTo>
                  <a:lnTo>
                    <a:pt x="50084" y="195719"/>
                  </a:lnTo>
                  <a:lnTo>
                    <a:pt x="52927" y="196900"/>
                  </a:lnTo>
                  <a:lnTo>
                    <a:pt x="59584" y="196900"/>
                  </a:lnTo>
                  <a:lnTo>
                    <a:pt x="62428" y="195719"/>
                  </a:lnTo>
                  <a:lnTo>
                    <a:pt x="67136" y="191008"/>
                  </a:lnTo>
                  <a:lnTo>
                    <a:pt x="68312" y="188175"/>
                  </a:lnTo>
                  <a:lnTo>
                    <a:pt x="68312" y="181521"/>
                  </a:lnTo>
                  <a:lnTo>
                    <a:pt x="67136" y="178676"/>
                  </a:lnTo>
                  <a:lnTo>
                    <a:pt x="62428" y="173964"/>
                  </a:lnTo>
                  <a:lnTo>
                    <a:pt x="59584" y="172796"/>
                  </a:lnTo>
                  <a:close/>
                </a:path>
                <a:path w="193040" h="257175">
                  <a:moveTo>
                    <a:pt x="141043" y="176809"/>
                  </a:moveTo>
                  <a:lnTo>
                    <a:pt x="83982" y="176809"/>
                  </a:lnTo>
                  <a:lnTo>
                    <a:pt x="80366" y="180428"/>
                  </a:lnTo>
                  <a:lnTo>
                    <a:pt x="80366" y="189268"/>
                  </a:lnTo>
                  <a:lnTo>
                    <a:pt x="83982" y="192887"/>
                  </a:lnTo>
                  <a:lnTo>
                    <a:pt x="141043" y="192887"/>
                  </a:lnTo>
                  <a:lnTo>
                    <a:pt x="144660" y="189268"/>
                  </a:lnTo>
                  <a:lnTo>
                    <a:pt x="144660" y="180428"/>
                  </a:lnTo>
                  <a:lnTo>
                    <a:pt x="141043" y="176809"/>
                  </a:lnTo>
                  <a:close/>
                </a:path>
                <a:path w="193040" h="257175">
                  <a:moveTo>
                    <a:pt x="46761" y="115773"/>
                  </a:moveTo>
                  <a:lnTo>
                    <a:pt x="41642" y="115773"/>
                  </a:lnTo>
                  <a:lnTo>
                    <a:pt x="35410" y="122008"/>
                  </a:lnTo>
                  <a:lnTo>
                    <a:pt x="35410" y="127127"/>
                  </a:lnTo>
                  <a:lnTo>
                    <a:pt x="53696" y="145415"/>
                  </a:lnTo>
                  <a:lnTo>
                    <a:pt x="58816" y="145415"/>
                  </a:lnTo>
                  <a:lnTo>
                    <a:pt x="78956" y="125272"/>
                  </a:lnTo>
                  <a:lnTo>
                    <a:pt x="56255" y="125272"/>
                  </a:lnTo>
                  <a:lnTo>
                    <a:pt x="46761" y="115773"/>
                  </a:lnTo>
                  <a:close/>
                </a:path>
                <a:path w="193040" h="257175">
                  <a:moveTo>
                    <a:pt x="141043" y="128587"/>
                  </a:moveTo>
                  <a:lnTo>
                    <a:pt x="100056" y="128587"/>
                  </a:lnTo>
                  <a:lnTo>
                    <a:pt x="96439" y="132207"/>
                  </a:lnTo>
                  <a:lnTo>
                    <a:pt x="96439" y="141046"/>
                  </a:lnTo>
                  <a:lnTo>
                    <a:pt x="100056" y="144665"/>
                  </a:lnTo>
                  <a:lnTo>
                    <a:pt x="141043" y="144665"/>
                  </a:lnTo>
                  <a:lnTo>
                    <a:pt x="144660" y="141046"/>
                  </a:lnTo>
                  <a:lnTo>
                    <a:pt x="144660" y="132207"/>
                  </a:lnTo>
                  <a:lnTo>
                    <a:pt x="141043" y="128587"/>
                  </a:lnTo>
                  <a:close/>
                </a:path>
                <a:path w="193040" h="257175">
                  <a:moveTo>
                    <a:pt x="82925" y="103720"/>
                  </a:moveTo>
                  <a:lnTo>
                    <a:pt x="77806" y="103720"/>
                  </a:lnTo>
                  <a:lnTo>
                    <a:pt x="56255" y="125272"/>
                  </a:lnTo>
                  <a:lnTo>
                    <a:pt x="78956" y="125272"/>
                  </a:lnTo>
                  <a:lnTo>
                    <a:pt x="89157" y="115074"/>
                  </a:lnTo>
                  <a:lnTo>
                    <a:pt x="89157" y="109943"/>
                  </a:lnTo>
                  <a:lnTo>
                    <a:pt x="82925" y="103720"/>
                  </a:lnTo>
                  <a:close/>
                </a:path>
                <a:path w="193040" h="257175">
                  <a:moveTo>
                    <a:pt x="48219" y="56261"/>
                  </a:moveTo>
                  <a:lnTo>
                    <a:pt x="32146" y="56261"/>
                  </a:lnTo>
                  <a:lnTo>
                    <a:pt x="32146" y="73190"/>
                  </a:lnTo>
                  <a:lnTo>
                    <a:pt x="39329" y="80365"/>
                  </a:lnTo>
                  <a:lnTo>
                    <a:pt x="153550" y="80365"/>
                  </a:lnTo>
                  <a:lnTo>
                    <a:pt x="160733" y="73190"/>
                  </a:lnTo>
                  <a:lnTo>
                    <a:pt x="160733" y="64300"/>
                  </a:lnTo>
                  <a:lnTo>
                    <a:pt x="48219" y="64300"/>
                  </a:lnTo>
                  <a:lnTo>
                    <a:pt x="48219" y="56261"/>
                  </a:lnTo>
                  <a:close/>
                </a:path>
                <a:path w="193040" h="257175">
                  <a:moveTo>
                    <a:pt x="160733" y="40182"/>
                  </a:moveTo>
                  <a:lnTo>
                    <a:pt x="141043" y="40182"/>
                  </a:lnTo>
                  <a:lnTo>
                    <a:pt x="144660" y="43802"/>
                  </a:lnTo>
                  <a:lnTo>
                    <a:pt x="144660" y="64300"/>
                  </a:lnTo>
                  <a:lnTo>
                    <a:pt x="160733" y="64300"/>
                  </a:lnTo>
                  <a:lnTo>
                    <a:pt x="160733" y="56261"/>
                  </a:lnTo>
                  <a:lnTo>
                    <a:pt x="187946" y="56261"/>
                  </a:lnTo>
                  <a:lnTo>
                    <a:pt x="183456" y="49606"/>
                  </a:lnTo>
                  <a:lnTo>
                    <a:pt x="173236" y="42712"/>
                  </a:lnTo>
                  <a:lnTo>
                    <a:pt x="160733" y="40182"/>
                  </a:lnTo>
                  <a:close/>
                </a:path>
                <a:path w="193040" h="257175">
                  <a:moveTo>
                    <a:pt x="98657" y="32143"/>
                  </a:moveTo>
                  <a:lnTo>
                    <a:pt x="94222" y="32143"/>
                  </a:lnTo>
                  <a:lnTo>
                    <a:pt x="92327" y="32931"/>
                  </a:lnTo>
                  <a:lnTo>
                    <a:pt x="89187" y="36068"/>
                  </a:lnTo>
                  <a:lnTo>
                    <a:pt x="88503" y="37719"/>
                  </a:lnTo>
                  <a:lnTo>
                    <a:pt x="88403" y="42405"/>
                  </a:lnTo>
                  <a:lnTo>
                    <a:pt x="89187" y="44297"/>
                  </a:lnTo>
                  <a:lnTo>
                    <a:pt x="92327" y="47434"/>
                  </a:lnTo>
                  <a:lnTo>
                    <a:pt x="94222" y="48221"/>
                  </a:lnTo>
                  <a:lnTo>
                    <a:pt x="98657" y="48221"/>
                  </a:lnTo>
                  <a:lnTo>
                    <a:pt x="100552" y="47434"/>
                  </a:lnTo>
                  <a:lnTo>
                    <a:pt x="103692" y="44297"/>
                  </a:lnTo>
                  <a:lnTo>
                    <a:pt x="104476" y="42405"/>
                  </a:lnTo>
                  <a:lnTo>
                    <a:pt x="104376" y="37719"/>
                  </a:lnTo>
                  <a:lnTo>
                    <a:pt x="103692" y="36068"/>
                  </a:lnTo>
                  <a:lnTo>
                    <a:pt x="100552" y="32931"/>
                  </a:lnTo>
                  <a:lnTo>
                    <a:pt x="98657" y="32143"/>
                  </a:lnTo>
                  <a:close/>
                </a:path>
                <a:path w="193040" h="257175">
                  <a:moveTo>
                    <a:pt x="96439" y="0"/>
                  </a:moveTo>
                  <a:lnTo>
                    <a:pt x="84605" y="1775"/>
                  </a:lnTo>
                  <a:lnTo>
                    <a:pt x="74169" y="6743"/>
                  </a:lnTo>
                  <a:lnTo>
                    <a:pt x="65664" y="14369"/>
                  </a:lnTo>
                  <a:lnTo>
                    <a:pt x="59620" y="24117"/>
                  </a:lnTo>
                  <a:lnTo>
                    <a:pt x="56255" y="24117"/>
                  </a:lnTo>
                  <a:lnTo>
                    <a:pt x="48738" y="25313"/>
                  </a:lnTo>
                  <a:lnTo>
                    <a:pt x="42186" y="28644"/>
                  </a:lnTo>
                  <a:lnTo>
                    <a:pt x="36980" y="33729"/>
                  </a:lnTo>
                  <a:lnTo>
                    <a:pt x="33500" y="40182"/>
                  </a:lnTo>
                  <a:lnTo>
                    <a:pt x="68966" y="40182"/>
                  </a:lnTo>
                  <a:lnTo>
                    <a:pt x="72180" y="37719"/>
                  </a:lnTo>
                  <a:lnTo>
                    <a:pt x="73083" y="34163"/>
                  </a:lnTo>
                  <a:lnTo>
                    <a:pt x="76272" y="26949"/>
                  </a:lnTo>
                  <a:lnTo>
                    <a:pt x="81539" y="21220"/>
                  </a:lnTo>
                  <a:lnTo>
                    <a:pt x="88418" y="17441"/>
                  </a:lnTo>
                  <a:lnTo>
                    <a:pt x="96439" y="16078"/>
                  </a:lnTo>
                  <a:lnTo>
                    <a:pt x="128275" y="16078"/>
                  </a:lnTo>
                  <a:lnTo>
                    <a:pt x="127215" y="14369"/>
                  </a:lnTo>
                  <a:lnTo>
                    <a:pt x="118710" y="6743"/>
                  </a:lnTo>
                  <a:lnTo>
                    <a:pt x="108274" y="1775"/>
                  </a:lnTo>
                  <a:lnTo>
                    <a:pt x="96439" y="0"/>
                  </a:lnTo>
                  <a:close/>
                </a:path>
                <a:path w="193040" h="257175">
                  <a:moveTo>
                    <a:pt x="128275" y="16078"/>
                  </a:moveTo>
                  <a:lnTo>
                    <a:pt x="96439" y="16078"/>
                  </a:lnTo>
                  <a:lnTo>
                    <a:pt x="104461" y="17441"/>
                  </a:lnTo>
                  <a:lnTo>
                    <a:pt x="111338" y="21220"/>
                  </a:lnTo>
                  <a:lnTo>
                    <a:pt x="116605" y="26949"/>
                  </a:lnTo>
                  <a:lnTo>
                    <a:pt x="119796" y="34163"/>
                  </a:lnTo>
                  <a:lnTo>
                    <a:pt x="120699" y="37719"/>
                  </a:lnTo>
                  <a:lnTo>
                    <a:pt x="123913" y="40182"/>
                  </a:lnTo>
                  <a:lnTo>
                    <a:pt x="159379" y="40182"/>
                  </a:lnTo>
                  <a:lnTo>
                    <a:pt x="155899" y="33729"/>
                  </a:lnTo>
                  <a:lnTo>
                    <a:pt x="150693" y="28644"/>
                  </a:lnTo>
                  <a:lnTo>
                    <a:pt x="144141" y="25313"/>
                  </a:lnTo>
                  <a:lnTo>
                    <a:pt x="136624" y="24117"/>
                  </a:lnTo>
                  <a:lnTo>
                    <a:pt x="133259" y="24117"/>
                  </a:lnTo>
                  <a:lnTo>
                    <a:pt x="128275" y="16078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075" y="44576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857251"/>
                  </a:lnTo>
                  <a:lnTo>
                    <a:pt x="428625" y="1028701"/>
                  </a:lnTo>
                  <a:lnTo>
                    <a:pt x="857250" y="857251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0075" y="4457699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1"/>
                  </a:moveTo>
                  <a:lnTo>
                    <a:pt x="428625" y="1028701"/>
                  </a:lnTo>
                  <a:lnTo>
                    <a:pt x="857250" y="857251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1"/>
                  </a:lnTo>
                  <a:close/>
                </a:path>
              </a:pathLst>
            </a:custGeom>
            <a:ln w="21431">
              <a:solidFill>
                <a:srgbClr val="FC8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875" y="4838699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37030" y="0"/>
                  </a:moveTo>
                  <a:lnTo>
                    <a:pt x="120144" y="0"/>
                  </a:lnTo>
                  <a:lnTo>
                    <a:pt x="111780" y="825"/>
                  </a:lnTo>
                  <a:lnTo>
                    <a:pt x="71575" y="13017"/>
                  </a:lnTo>
                  <a:lnTo>
                    <a:pt x="31690" y="43637"/>
                  </a:lnTo>
                  <a:lnTo>
                    <a:pt x="6558" y="87185"/>
                  </a:lnTo>
                  <a:lnTo>
                    <a:pt x="0" y="120328"/>
                  </a:lnTo>
                  <a:lnTo>
                    <a:pt x="0" y="137033"/>
                  </a:lnTo>
                  <a:lnTo>
                    <a:pt x="789" y="145054"/>
                  </a:lnTo>
                  <a:lnTo>
                    <a:pt x="822" y="145389"/>
                  </a:lnTo>
                  <a:lnTo>
                    <a:pt x="13017" y="185597"/>
                  </a:lnTo>
                  <a:lnTo>
                    <a:pt x="43630" y="225475"/>
                  </a:lnTo>
                  <a:lnTo>
                    <a:pt x="87179" y="250621"/>
                  </a:lnTo>
                  <a:lnTo>
                    <a:pt x="120144" y="257175"/>
                  </a:lnTo>
                  <a:lnTo>
                    <a:pt x="137030" y="257175"/>
                  </a:lnTo>
                  <a:lnTo>
                    <a:pt x="185599" y="244157"/>
                  </a:lnTo>
                  <a:lnTo>
                    <a:pt x="191320" y="241096"/>
                  </a:lnTo>
                  <a:lnTo>
                    <a:pt x="128587" y="241096"/>
                  </a:lnTo>
                  <a:lnTo>
                    <a:pt x="121708" y="239630"/>
                  </a:lnTo>
                  <a:lnTo>
                    <a:pt x="114650" y="235229"/>
                  </a:lnTo>
                  <a:lnTo>
                    <a:pt x="92675" y="235229"/>
                  </a:lnTo>
                  <a:lnTo>
                    <a:pt x="72139" y="225907"/>
                  </a:lnTo>
                  <a:lnTo>
                    <a:pt x="71485" y="225475"/>
                  </a:lnTo>
                  <a:lnTo>
                    <a:pt x="53787" y="212624"/>
                  </a:lnTo>
                  <a:lnTo>
                    <a:pt x="38600" y="196112"/>
                  </a:lnTo>
                  <a:lnTo>
                    <a:pt x="26922" y="176809"/>
                  </a:lnTo>
                  <a:lnTo>
                    <a:pt x="247794" y="176809"/>
                  </a:lnTo>
                  <a:lnTo>
                    <a:pt x="250616" y="169989"/>
                  </a:lnTo>
                  <a:lnTo>
                    <a:pt x="253057" y="161950"/>
                  </a:lnTo>
                  <a:lnTo>
                    <a:pt x="253300" y="160731"/>
                  </a:lnTo>
                  <a:lnTo>
                    <a:pt x="20796" y="160731"/>
                  </a:lnTo>
                  <a:lnTo>
                    <a:pt x="18780" y="153003"/>
                  </a:lnTo>
                  <a:lnTo>
                    <a:pt x="17378" y="145389"/>
                  </a:lnTo>
                  <a:lnTo>
                    <a:pt x="17316" y="145054"/>
                  </a:lnTo>
                  <a:lnTo>
                    <a:pt x="16438" y="137033"/>
                  </a:lnTo>
                  <a:lnTo>
                    <a:pt x="16122" y="128587"/>
                  </a:lnTo>
                  <a:lnTo>
                    <a:pt x="16427" y="120328"/>
                  </a:lnTo>
                  <a:lnTo>
                    <a:pt x="17322" y="112210"/>
                  </a:lnTo>
                  <a:lnTo>
                    <a:pt x="18785" y="104245"/>
                  </a:lnTo>
                  <a:lnTo>
                    <a:pt x="20796" y="96443"/>
                  </a:lnTo>
                  <a:lnTo>
                    <a:pt x="253300" y="96443"/>
                  </a:lnTo>
                  <a:lnTo>
                    <a:pt x="253057" y="95224"/>
                  </a:lnTo>
                  <a:lnTo>
                    <a:pt x="250616" y="87185"/>
                  </a:lnTo>
                  <a:lnTo>
                    <a:pt x="247794" y="80365"/>
                  </a:lnTo>
                  <a:lnTo>
                    <a:pt x="26922" y="80365"/>
                  </a:lnTo>
                  <a:lnTo>
                    <a:pt x="38465" y="61253"/>
                  </a:lnTo>
                  <a:lnTo>
                    <a:pt x="38580" y="61062"/>
                  </a:lnTo>
                  <a:lnTo>
                    <a:pt x="53775" y="44550"/>
                  </a:lnTo>
                  <a:lnTo>
                    <a:pt x="71994" y="31339"/>
                  </a:lnTo>
                  <a:lnTo>
                    <a:pt x="92725" y="21945"/>
                  </a:lnTo>
                  <a:lnTo>
                    <a:pt x="114650" y="21945"/>
                  </a:lnTo>
                  <a:lnTo>
                    <a:pt x="121708" y="17544"/>
                  </a:lnTo>
                  <a:lnTo>
                    <a:pt x="128587" y="16078"/>
                  </a:lnTo>
                  <a:lnTo>
                    <a:pt x="191320" y="16078"/>
                  </a:lnTo>
                  <a:lnTo>
                    <a:pt x="185599" y="13017"/>
                  </a:lnTo>
                  <a:lnTo>
                    <a:pt x="169995" y="6553"/>
                  </a:lnTo>
                  <a:lnTo>
                    <a:pt x="161954" y="4114"/>
                  </a:lnTo>
                  <a:lnTo>
                    <a:pt x="145394" y="825"/>
                  </a:lnTo>
                  <a:lnTo>
                    <a:pt x="137030" y="0"/>
                  </a:lnTo>
                  <a:close/>
                </a:path>
                <a:path w="257175" h="257175">
                  <a:moveTo>
                    <a:pt x="188207" y="176809"/>
                  </a:moveTo>
                  <a:lnTo>
                    <a:pt x="171782" y="176809"/>
                  </a:lnTo>
                  <a:lnTo>
                    <a:pt x="169341" y="186681"/>
                  </a:lnTo>
                  <a:lnTo>
                    <a:pt x="166485" y="195921"/>
                  </a:lnTo>
                  <a:lnTo>
                    <a:pt x="143228" y="234789"/>
                  </a:lnTo>
                  <a:lnTo>
                    <a:pt x="128587" y="241096"/>
                  </a:lnTo>
                  <a:lnTo>
                    <a:pt x="191320" y="241096"/>
                  </a:lnTo>
                  <a:lnTo>
                    <a:pt x="193005" y="240195"/>
                  </a:lnTo>
                  <a:lnTo>
                    <a:pt x="200433" y="235229"/>
                  </a:lnTo>
                  <a:lnTo>
                    <a:pt x="164499" y="235229"/>
                  </a:lnTo>
                  <a:lnTo>
                    <a:pt x="171977" y="223461"/>
                  </a:lnTo>
                  <a:lnTo>
                    <a:pt x="178502" y="209648"/>
                  </a:lnTo>
                  <a:lnTo>
                    <a:pt x="183952" y="194020"/>
                  </a:lnTo>
                  <a:lnTo>
                    <a:pt x="188207" y="176809"/>
                  </a:lnTo>
                  <a:close/>
                </a:path>
                <a:path w="257175" h="257175">
                  <a:moveTo>
                    <a:pt x="85387" y="176809"/>
                  </a:moveTo>
                  <a:lnTo>
                    <a:pt x="68967" y="176809"/>
                  </a:lnTo>
                  <a:lnTo>
                    <a:pt x="73250" y="194020"/>
                  </a:lnTo>
                  <a:lnTo>
                    <a:pt x="78700" y="209648"/>
                  </a:lnTo>
                  <a:lnTo>
                    <a:pt x="85209" y="223461"/>
                  </a:lnTo>
                  <a:lnTo>
                    <a:pt x="92675" y="235229"/>
                  </a:lnTo>
                  <a:lnTo>
                    <a:pt x="114650" y="235229"/>
                  </a:lnTo>
                  <a:lnTo>
                    <a:pt x="113945" y="234789"/>
                  </a:lnTo>
                  <a:lnTo>
                    <a:pt x="105730" y="225907"/>
                  </a:lnTo>
                  <a:lnTo>
                    <a:pt x="97497" y="212318"/>
                  </a:lnTo>
                  <a:lnTo>
                    <a:pt x="93923" y="204482"/>
                  </a:lnTo>
                  <a:lnTo>
                    <a:pt x="90761" y="196112"/>
                  </a:lnTo>
                  <a:lnTo>
                    <a:pt x="87831" y="186681"/>
                  </a:lnTo>
                  <a:lnTo>
                    <a:pt x="85387" y="176809"/>
                  </a:lnTo>
                  <a:close/>
                </a:path>
                <a:path w="257175" h="257175">
                  <a:moveTo>
                    <a:pt x="247794" y="176809"/>
                  </a:moveTo>
                  <a:lnTo>
                    <a:pt x="230252" y="176809"/>
                  </a:lnTo>
                  <a:lnTo>
                    <a:pt x="218685" y="195921"/>
                  </a:lnTo>
                  <a:lnTo>
                    <a:pt x="218567" y="196112"/>
                  </a:lnTo>
                  <a:lnTo>
                    <a:pt x="203360" y="212624"/>
                  </a:lnTo>
                  <a:lnTo>
                    <a:pt x="185659" y="225475"/>
                  </a:lnTo>
                  <a:lnTo>
                    <a:pt x="184988" y="225907"/>
                  </a:lnTo>
                  <a:lnTo>
                    <a:pt x="164499" y="235229"/>
                  </a:lnTo>
                  <a:lnTo>
                    <a:pt x="200433" y="235229"/>
                  </a:lnTo>
                  <a:lnTo>
                    <a:pt x="230812" y="207048"/>
                  </a:lnTo>
                  <a:lnTo>
                    <a:pt x="244157" y="185597"/>
                  </a:lnTo>
                  <a:lnTo>
                    <a:pt x="247794" y="176809"/>
                  </a:lnTo>
                  <a:close/>
                </a:path>
                <a:path w="257175" h="257175">
                  <a:moveTo>
                    <a:pt x="82524" y="96443"/>
                  </a:moveTo>
                  <a:lnTo>
                    <a:pt x="66302" y="96443"/>
                  </a:lnTo>
                  <a:lnTo>
                    <a:pt x="65438" y="104245"/>
                  </a:lnTo>
                  <a:lnTo>
                    <a:pt x="64842" y="111785"/>
                  </a:lnTo>
                  <a:lnTo>
                    <a:pt x="64809" y="112210"/>
                  </a:lnTo>
                  <a:lnTo>
                    <a:pt x="64424" y="120328"/>
                  </a:lnTo>
                  <a:lnTo>
                    <a:pt x="64293" y="128587"/>
                  </a:lnTo>
                  <a:lnTo>
                    <a:pt x="64433" y="137033"/>
                  </a:lnTo>
                  <a:lnTo>
                    <a:pt x="64816" y="145054"/>
                  </a:lnTo>
                  <a:lnTo>
                    <a:pt x="65447" y="153003"/>
                  </a:lnTo>
                  <a:lnTo>
                    <a:pt x="66302" y="160731"/>
                  </a:lnTo>
                  <a:lnTo>
                    <a:pt x="82524" y="160731"/>
                  </a:lnTo>
                  <a:lnTo>
                    <a:pt x="81595" y="153003"/>
                  </a:lnTo>
                  <a:lnTo>
                    <a:pt x="80947" y="145389"/>
                  </a:lnTo>
                  <a:lnTo>
                    <a:pt x="80512" y="137033"/>
                  </a:lnTo>
                  <a:lnTo>
                    <a:pt x="80366" y="128587"/>
                  </a:lnTo>
                  <a:lnTo>
                    <a:pt x="80505" y="120328"/>
                  </a:lnTo>
                  <a:lnTo>
                    <a:pt x="80914" y="112210"/>
                  </a:lnTo>
                  <a:lnTo>
                    <a:pt x="81589" y="104245"/>
                  </a:lnTo>
                  <a:lnTo>
                    <a:pt x="82524" y="96443"/>
                  </a:lnTo>
                  <a:close/>
                </a:path>
                <a:path w="257175" h="257175">
                  <a:moveTo>
                    <a:pt x="190872" y="96443"/>
                  </a:moveTo>
                  <a:lnTo>
                    <a:pt x="174650" y="96443"/>
                  </a:lnTo>
                  <a:lnTo>
                    <a:pt x="175585" y="104245"/>
                  </a:lnTo>
                  <a:lnTo>
                    <a:pt x="176227" y="111785"/>
                  </a:lnTo>
                  <a:lnTo>
                    <a:pt x="176669" y="120328"/>
                  </a:lnTo>
                  <a:lnTo>
                    <a:pt x="176808" y="128587"/>
                  </a:lnTo>
                  <a:lnTo>
                    <a:pt x="176662" y="137033"/>
                  </a:lnTo>
                  <a:lnTo>
                    <a:pt x="176255" y="145054"/>
                  </a:lnTo>
                  <a:lnTo>
                    <a:pt x="175579" y="153003"/>
                  </a:lnTo>
                  <a:lnTo>
                    <a:pt x="174650" y="160731"/>
                  </a:lnTo>
                  <a:lnTo>
                    <a:pt x="190872" y="160731"/>
                  </a:lnTo>
                  <a:lnTo>
                    <a:pt x="191727" y="153003"/>
                  </a:lnTo>
                  <a:lnTo>
                    <a:pt x="192331" y="145389"/>
                  </a:lnTo>
                  <a:lnTo>
                    <a:pt x="192741" y="137033"/>
                  </a:lnTo>
                  <a:lnTo>
                    <a:pt x="192881" y="128587"/>
                  </a:lnTo>
                  <a:lnTo>
                    <a:pt x="192750" y="120328"/>
                  </a:lnTo>
                  <a:lnTo>
                    <a:pt x="192365" y="112210"/>
                  </a:lnTo>
                  <a:lnTo>
                    <a:pt x="191736" y="104245"/>
                  </a:lnTo>
                  <a:lnTo>
                    <a:pt x="190872" y="96443"/>
                  </a:lnTo>
                  <a:close/>
                </a:path>
                <a:path w="257175" h="257175">
                  <a:moveTo>
                    <a:pt x="253300" y="96443"/>
                  </a:moveTo>
                  <a:lnTo>
                    <a:pt x="236477" y="96443"/>
                  </a:lnTo>
                  <a:lnTo>
                    <a:pt x="238509" y="104245"/>
                  </a:lnTo>
                  <a:lnTo>
                    <a:pt x="239895" y="111785"/>
                  </a:lnTo>
                  <a:lnTo>
                    <a:pt x="239970" y="112210"/>
                  </a:lnTo>
                  <a:lnTo>
                    <a:pt x="240853" y="120328"/>
                  </a:lnTo>
                  <a:lnTo>
                    <a:pt x="241151" y="128587"/>
                  </a:lnTo>
                  <a:lnTo>
                    <a:pt x="240828" y="137033"/>
                  </a:lnTo>
                  <a:lnTo>
                    <a:pt x="239938" y="145054"/>
                  </a:lnTo>
                  <a:lnTo>
                    <a:pt x="238473" y="153003"/>
                  </a:lnTo>
                  <a:lnTo>
                    <a:pt x="236477" y="160731"/>
                  </a:lnTo>
                  <a:lnTo>
                    <a:pt x="253300" y="160731"/>
                  </a:lnTo>
                  <a:lnTo>
                    <a:pt x="256352" y="145389"/>
                  </a:lnTo>
                  <a:lnTo>
                    <a:pt x="257175" y="137033"/>
                  </a:lnTo>
                  <a:lnTo>
                    <a:pt x="257175" y="120328"/>
                  </a:lnTo>
                  <a:lnTo>
                    <a:pt x="256393" y="112210"/>
                  </a:lnTo>
                  <a:lnTo>
                    <a:pt x="256352" y="111785"/>
                  </a:lnTo>
                  <a:lnTo>
                    <a:pt x="253300" y="96443"/>
                  </a:lnTo>
                  <a:close/>
                </a:path>
                <a:path w="257175" h="257175">
                  <a:moveTo>
                    <a:pt x="114650" y="21945"/>
                  </a:moveTo>
                  <a:lnTo>
                    <a:pt x="92725" y="21945"/>
                  </a:lnTo>
                  <a:lnTo>
                    <a:pt x="85243" y="33718"/>
                  </a:lnTo>
                  <a:lnTo>
                    <a:pt x="78715" y="47540"/>
                  </a:lnTo>
                  <a:lnTo>
                    <a:pt x="73266" y="63170"/>
                  </a:lnTo>
                  <a:lnTo>
                    <a:pt x="69016" y="80365"/>
                  </a:lnTo>
                  <a:lnTo>
                    <a:pt x="85387" y="80365"/>
                  </a:lnTo>
                  <a:lnTo>
                    <a:pt x="87831" y="70493"/>
                  </a:lnTo>
                  <a:lnTo>
                    <a:pt x="90689" y="61253"/>
                  </a:lnTo>
                  <a:lnTo>
                    <a:pt x="93923" y="52692"/>
                  </a:lnTo>
                  <a:lnTo>
                    <a:pt x="97497" y="44856"/>
                  </a:lnTo>
                  <a:lnTo>
                    <a:pt x="105686" y="31339"/>
                  </a:lnTo>
                  <a:lnTo>
                    <a:pt x="113945" y="22385"/>
                  </a:lnTo>
                  <a:lnTo>
                    <a:pt x="114650" y="21945"/>
                  </a:lnTo>
                  <a:close/>
                </a:path>
                <a:path w="257175" h="257175">
                  <a:moveTo>
                    <a:pt x="191320" y="16078"/>
                  </a:moveTo>
                  <a:lnTo>
                    <a:pt x="128587" y="16078"/>
                  </a:lnTo>
                  <a:lnTo>
                    <a:pt x="135465" y="17544"/>
                  </a:lnTo>
                  <a:lnTo>
                    <a:pt x="143228" y="22385"/>
                  </a:lnTo>
                  <a:lnTo>
                    <a:pt x="166413" y="61062"/>
                  </a:lnTo>
                  <a:lnTo>
                    <a:pt x="171782" y="80365"/>
                  </a:lnTo>
                  <a:lnTo>
                    <a:pt x="188257" y="80365"/>
                  </a:lnTo>
                  <a:lnTo>
                    <a:pt x="184002" y="63170"/>
                  </a:lnTo>
                  <a:lnTo>
                    <a:pt x="178552" y="47540"/>
                  </a:lnTo>
                  <a:lnTo>
                    <a:pt x="172027" y="33718"/>
                  </a:lnTo>
                  <a:lnTo>
                    <a:pt x="164548" y="21945"/>
                  </a:lnTo>
                  <a:lnTo>
                    <a:pt x="200433" y="21945"/>
                  </a:lnTo>
                  <a:lnTo>
                    <a:pt x="193005" y="16979"/>
                  </a:lnTo>
                  <a:lnTo>
                    <a:pt x="191320" y="16078"/>
                  </a:lnTo>
                  <a:close/>
                </a:path>
                <a:path w="257175" h="257175">
                  <a:moveTo>
                    <a:pt x="200433" y="21945"/>
                  </a:moveTo>
                  <a:lnTo>
                    <a:pt x="164548" y="21945"/>
                  </a:lnTo>
                  <a:lnTo>
                    <a:pt x="185243" y="31339"/>
                  </a:lnTo>
                  <a:lnTo>
                    <a:pt x="203436" y="44550"/>
                  </a:lnTo>
                  <a:lnTo>
                    <a:pt x="218623" y="61062"/>
                  </a:lnTo>
                  <a:lnTo>
                    <a:pt x="230301" y="80365"/>
                  </a:lnTo>
                  <a:lnTo>
                    <a:pt x="247794" y="80365"/>
                  </a:lnTo>
                  <a:lnTo>
                    <a:pt x="225484" y="43637"/>
                  </a:lnTo>
                  <a:lnTo>
                    <a:pt x="207044" y="26365"/>
                  </a:lnTo>
                  <a:lnTo>
                    <a:pt x="200433" y="21945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1701800" y="1525587"/>
            <a:ext cx="5797550" cy="443903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en-US" spc="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r>
              <a:rPr spc="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i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i="1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come”</a:t>
            </a:r>
            <a:endParaRPr i="1" spc="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US"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– на голову выше других </a:t>
            </a:r>
            <a:r>
              <a:rPr lang="en-US"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ru-RU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Присоединяйся к нам</a:t>
            </a:r>
            <a:endParaRPr spc="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ru-RU"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Выбери авто мечты и внеси свои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ru-RU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Выстави авто на продажу.</a:t>
            </a:r>
            <a:endParaRPr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ru-RU" sz="135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хочешь покупать? Продай свое авто в два клика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ru-RU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 Сайт</a:t>
            </a:r>
            <a:endParaRPr spc="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b="1" u="sng" spc="-10" dirty="0">
                <a:solidFill>
                  <a:srgbClr val="FC8237"/>
                </a:solidFill>
                <a:uFill>
                  <a:solidFill>
                    <a:srgbClr val="FC8237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autotracechain.io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3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350" dirty="0">
              <a:latin typeface="Roboto"/>
              <a:cs typeface="Roboto"/>
            </a:endParaRPr>
          </a:p>
          <a:p>
            <a:pPr marL="2087880">
              <a:lnSpc>
                <a:spcPct val="100000"/>
              </a:lnSpc>
            </a:pPr>
            <a:r>
              <a:rPr sz="1350" dirty="0">
                <a:latin typeface="Roboto"/>
                <a:cs typeface="Roboto"/>
              </a:rPr>
              <a:t>©</a:t>
            </a:r>
            <a:r>
              <a:rPr sz="1350" spc="-55" dirty="0">
                <a:latin typeface="Roboto"/>
                <a:cs typeface="Roboto"/>
              </a:rPr>
              <a:t> </a:t>
            </a:r>
            <a:r>
              <a:rPr sz="1350" dirty="0">
                <a:latin typeface="Roboto"/>
                <a:cs typeface="Roboto"/>
              </a:rPr>
              <a:t>2025</a:t>
            </a:r>
            <a:r>
              <a:rPr sz="1350" spc="-55" dirty="0">
                <a:latin typeface="Roboto"/>
                <a:cs typeface="Roboto"/>
              </a:rPr>
              <a:t> </a:t>
            </a:r>
            <a:r>
              <a:rPr sz="1350" dirty="0" err="1">
                <a:latin typeface="Roboto"/>
                <a:cs typeface="Roboto"/>
              </a:rPr>
              <a:t>AutoTraceChain</a:t>
            </a:r>
            <a:r>
              <a:rPr sz="1350" dirty="0">
                <a:latin typeface="Roboto"/>
                <a:cs typeface="Roboto"/>
              </a:rPr>
              <a:t>.</a:t>
            </a:r>
            <a:r>
              <a:rPr lang="ru-RU" sz="1350">
                <a:latin typeface="Roboto"/>
                <a:cs typeface="Roboto"/>
              </a:rPr>
              <a:t>Все права защищены</a:t>
            </a:r>
            <a:r>
              <a:rPr sz="1350" spc="-10">
                <a:latin typeface="Roboto"/>
                <a:cs typeface="Roboto"/>
              </a:rPr>
              <a:t>.</a:t>
            </a:r>
            <a:endParaRPr sz="135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481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C823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273</Words>
  <Application>Microsoft Office PowerPoint</Application>
  <PresentationFormat>Произвольный</PresentationFormat>
  <Paragraphs>83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Roboto</vt:lpstr>
      <vt:lpstr>Tahoma</vt:lpstr>
      <vt:lpstr>Times New Roman</vt:lpstr>
      <vt:lpstr>Trebuchet MS</vt:lpstr>
      <vt:lpstr>Office Theme</vt:lpstr>
      <vt:lpstr>Презентация PowerPoint</vt:lpstr>
      <vt:lpstr>Цели проекта</vt:lpstr>
      <vt:lpstr>Roadmap</vt:lpstr>
      <vt:lpstr>План процесса</vt:lpstr>
      <vt:lpstr>Децентрализация</vt:lpstr>
      <vt:lpstr>Потенциал проекта. Интеграция с IPFS. </vt:lpstr>
      <vt:lpstr>Потенциал проекта. Сбор данных. </vt:lpstr>
      <vt:lpstr>Схема путей пользователей</vt:lpstr>
      <vt:lpstr>3аключение</vt:lpstr>
      <vt:lpstr>Команда энтузиастов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Fuck</dc:creator>
  <cp:lastModifiedBy>Учетная запись Майкрософт</cp:lastModifiedBy>
  <cp:revision>17</cp:revision>
  <dcterms:created xsi:type="dcterms:W3CDTF">2025-05-30T23:38:22Z</dcterms:created>
  <dcterms:modified xsi:type="dcterms:W3CDTF">2025-05-31T12:06:15Z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2025-05-30T00:00:00Z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2025-05-30T00:00:00Z</vt:filetime>
  </property>
  <property fmtid="{D5CDD505-2E9C-101B-9397-08002B2CF9AE}" pid="5" name="Producer">
    <vt:lpwstr>GPL Ghostscript 9.56.1</vt:lpwstr>
  </property>
</Properties>
</file>